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5" r:id="rId4"/>
  </p:sldMasterIdLst>
  <p:notesMasterIdLst>
    <p:notesMasterId r:id="rId27"/>
  </p:notesMasterIdLst>
  <p:handoutMasterIdLst>
    <p:handoutMasterId r:id="rId28"/>
  </p:handoutMasterIdLst>
  <p:sldIdLst>
    <p:sldId id="445" r:id="rId5"/>
    <p:sldId id="424" r:id="rId6"/>
    <p:sldId id="443" r:id="rId7"/>
    <p:sldId id="4287" r:id="rId8"/>
    <p:sldId id="4271" r:id="rId9"/>
    <p:sldId id="461" r:id="rId10"/>
    <p:sldId id="4278" r:id="rId11"/>
    <p:sldId id="4285" r:id="rId12"/>
    <p:sldId id="4280" r:id="rId13"/>
    <p:sldId id="4286" r:id="rId14"/>
    <p:sldId id="4281" r:id="rId15"/>
    <p:sldId id="4288" r:id="rId16"/>
    <p:sldId id="4282" r:id="rId17"/>
    <p:sldId id="4289" r:id="rId18"/>
    <p:sldId id="4283" r:id="rId19"/>
    <p:sldId id="4290" r:id="rId20"/>
    <p:sldId id="4284" r:id="rId21"/>
    <p:sldId id="4291" r:id="rId22"/>
    <p:sldId id="4292" r:id="rId23"/>
    <p:sldId id="4293" r:id="rId24"/>
    <p:sldId id="4276" r:id="rId25"/>
    <p:sldId id="4277" r:id="rId26"/>
  </p:sldIdLst>
  <p:sldSz cx="12192000" cy="6858000"/>
  <p:notesSz cx="6858000" cy="9144000"/>
  <p:defaultTextStyle>
    <a:defPPr>
      <a:defRPr lang="en-US"/>
    </a:defPPr>
    <a:lvl1pPr algn="l" defTabSz="912813"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5613" indent="1588" algn="l" defTabSz="912813"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2813" indent="1588" algn="l" defTabSz="912813"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0013" indent="1588" algn="l" defTabSz="912813"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7213" indent="1588" algn="l" defTabSz="912813"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8FAFF"/>
    <a:srgbClr val="EAEAEA"/>
    <a:srgbClr val="1778C7"/>
    <a:srgbClr val="E4472D"/>
    <a:srgbClr val="092240"/>
    <a:srgbClr val="EE302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8AE876-A415-4011-ABB2-252820C4ED8F}" v="6" dt="2024-05-23T05:04:00.7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53" autoAdjust="0"/>
    <p:restoredTop sz="94660"/>
  </p:normalViewPr>
  <p:slideViewPr>
    <p:cSldViewPr snapToGrid="0">
      <p:cViewPr varScale="1">
        <p:scale>
          <a:sx n="63" d="100"/>
          <a:sy n="63" d="100"/>
        </p:scale>
        <p:origin x="66" y="876"/>
      </p:cViewPr>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am Whitworth" userId="0f704cc6-76ba-43e6-be14-07d5d3b13151" providerId="ADAL" clId="{AE8AE876-A415-4011-ABB2-252820C4ED8F}"/>
    <pc:docChg chg="modSld">
      <pc:chgData name="Adam Whitworth" userId="0f704cc6-76ba-43e6-be14-07d5d3b13151" providerId="ADAL" clId="{AE8AE876-A415-4011-ABB2-252820C4ED8F}" dt="2024-05-23T05:04:11.038" v="245" actId="14100"/>
      <pc:docMkLst>
        <pc:docMk/>
      </pc:docMkLst>
      <pc:sldChg chg="addSp modSp mod">
        <pc:chgData name="Adam Whitworth" userId="0f704cc6-76ba-43e6-be14-07d5d3b13151" providerId="ADAL" clId="{AE8AE876-A415-4011-ABB2-252820C4ED8F}" dt="2024-05-23T05:04:11.038" v="245" actId="14100"/>
        <pc:sldMkLst>
          <pc:docMk/>
          <pc:sldMk cId="0" sldId="4277"/>
        </pc:sldMkLst>
        <pc:spChg chg="add mod">
          <ac:chgData name="Adam Whitworth" userId="0f704cc6-76ba-43e6-be14-07d5d3b13151" providerId="ADAL" clId="{AE8AE876-A415-4011-ABB2-252820C4ED8F}" dt="2024-05-23T05:04:11.038" v="245" actId="14100"/>
          <ac:spMkLst>
            <pc:docMk/>
            <pc:sldMk cId="0" sldId="4277"/>
            <ac:spMk id="2" creationId="{BDBB5D7C-62A9-0A27-330F-07F7927365AE}"/>
          </ac:spMkLst>
        </pc:spChg>
        <pc:spChg chg="mod">
          <ac:chgData name="Adam Whitworth" userId="0f704cc6-76ba-43e6-be14-07d5d3b13151" providerId="ADAL" clId="{AE8AE876-A415-4011-ABB2-252820C4ED8F}" dt="2024-05-23T05:03:29.221" v="236" actId="1076"/>
          <ac:spMkLst>
            <pc:docMk/>
            <pc:sldMk cId="0" sldId="4277"/>
            <ac:spMk id="28674" creationId="{60140BD5-6DAF-06E1-B646-B4C375C5A97F}"/>
          </ac:spMkLst>
        </pc:spChg>
        <pc:spChg chg="mod">
          <ac:chgData name="Adam Whitworth" userId="0f704cc6-76ba-43e6-be14-07d5d3b13151" providerId="ADAL" clId="{AE8AE876-A415-4011-ABB2-252820C4ED8F}" dt="2024-05-23T05:03:15.745" v="234" actId="20577"/>
          <ac:spMkLst>
            <pc:docMk/>
            <pc:sldMk cId="0" sldId="4277"/>
            <ac:spMk id="28676" creationId="{CCD8AFCC-815A-C012-48A7-EB0772D3BC52}"/>
          </ac:spMkLst>
        </pc:spChg>
      </pc:sldChg>
      <pc:sldChg chg="modSp mod">
        <pc:chgData name="Adam Whitworth" userId="0f704cc6-76ba-43e6-be14-07d5d3b13151" providerId="ADAL" clId="{AE8AE876-A415-4011-ABB2-252820C4ED8F}" dt="2024-05-23T04:55:10.016" v="3" actId="6549"/>
        <pc:sldMkLst>
          <pc:docMk/>
          <pc:sldMk cId="0" sldId="4280"/>
        </pc:sldMkLst>
        <pc:spChg chg="mod">
          <ac:chgData name="Adam Whitworth" userId="0f704cc6-76ba-43e6-be14-07d5d3b13151" providerId="ADAL" clId="{AE8AE876-A415-4011-ABB2-252820C4ED8F}" dt="2024-05-23T04:55:10.016" v="3" actId="6549"/>
          <ac:spMkLst>
            <pc:docMk/>
            <pc:sldMk cId="0" sldId="4280"/>
            <ac:spMk id="16386" creationId="{E7091EB8-F038-31AF-A32E-DF456D462A3C}"/>
          </ac:spMkLst>
        </pc:spChg>
      </pc:sldChg>
      <pc:sldChg chg="modSp mod">
        <pc:chgData name="Adam Whitworth" userId="0f704cc6-76ba-43e6-be14-07d5d3b13151" providerId="ADAL" clId="{AE8AE876-A415-4011-ABB2-252820C4ED8F}" dt="2024-05-23T04:55:00.927" v="1" actId="6549"/>
        <pc:sldMkLst>
          <pc:docMk/>
          <pc:sldMk cId="0" sldId="4285"/>
        </pc:sldMkLst>
        <pc:spChg chg="mod">
          <ac:chgData name="Adam Whitworth" userId="0f704cc6-76ba-43e6-be14-07d5d3b13151" providerId="ADAL" clId="{AE8AE876-A415-4011-ABB2-252820C4ED8F}" dt="2024-05-23T04:55:00.927" v="1" actId="6549"/>
          <ac:spMkLst>
            <pc:docMk/>
            <pc:sldMk cId="0" sldId="4285"/>
            <ac:spMk id="15362" creationId="{5D7D84E9-1C8A-006B-4974-A892C2209D4A}"/>
          </ac:spMkLst>
        </pc:spChg>
      </pc:sldChg>
      <pc:sldChg chg="modSp mod">
        <pc:chgData name="Adam Whitworth" userId="0f704cc6-76ba-43e6-be14-07d5d3b13151" providerId="ADAL" clId="{AE8AE876-A415-4011-ABB2-252820C4ED8F}" dt="2024-05-23T04:55:49.185" v="32" actId="6549"/>
        <pc:sldMkLst>
          <pc:docMk/>
          <pc:sldMk cId="0" sldId="4291"/>
        </pc:sldMkLst>
        <pc:spChg chg="mod">
          <ac:chgData name="Adam Whitworth" userId="0f704cc6-76ba-43e6-be14-07d5d3b13151" providerId="ADAL" clId="{AE8AE876-A415-4011-ABB2-252820C4ED8F}" dt="2024-05-23T04:55:49.185" v="32" actId="6549"/>
          <ac:spMkLst>
            <pc:docMk/>
            <pc:sldMk cId="0" sldId="4291"/>
            <ac:spMk id="25602" creationId="{C2CD017E-2080-81E7-7384-2658911D1F4D}"/>
          </ac:spMkLst>
        </pc:spChg>
      </pc:sldChg>
      <pc:sldChg chg="modSp mod">
        <pc:chgData name="Adam Whitworth" userId="0f704cc6-76ba-43e6-be14-07d5d3b13151" providerId="ADAL" clId="{AE8AE876-A415-4011-ABB2-252820C4ED8F}" dt="2024-05-23T04:59:50.705" v="45" actId="14100"/>
        <pc:sldMkLst>
          <pc:docMk/>
          <pc:sldMk cId="0" sldId="4292"/>
        </pc:sldMkLst>
        <pc:spChg chg="mod">
          <ac:chgData name="Adam Whitworth" userId="0f704cc6-76ba-43e6-be14-07d5d3b13151" providerId="ADAL" clId="{AE8AE876-A415-4011-ABB2-252820C4ED8F}" dt="2024-05-23T04:56:51.238" v="35" actId="1076"/>
          <ac:spMkLst>
            <pc:docMk/>
            <pc:sldMk cId="0" sldId="4292"/>
            <ac:spMk id="2" creationId="{E8CD055E-EFF0-D034-0F94-AD25E8A92788}"/>
          </ac:spMkLst>
        </pc:spChg>
        <pc:spChg chg="mod">
          <ac:chgData name="Adam Whitworth" userId="0f704cc6-76ba-43e6-be14-07d5d3b13151" providerId="ADAL" clId="{AE8AE876-A415-4011-ABB2-252820C4ED8F}" dt="2024-05-23T04:59:50.705" v="45" actId="14100"/>
          <ac:spMkLst>
            <pc:docMk/>
            <pc:sldMk cId="0" sldId="4292"/>
            <ac:spMk id="3" creationId="{8D9B7828-085F-8EC6-622C-103C68BCB5DE}"/>
          </ac:spMkLst>
        </pc:spChg>
      </pc:sldChg>
      <pc:sldChg chg="addSp modSp mod modAnim">
        <pc:chgData name="Adam Whitworth" userId="0f704cc6-76ba-43e6-be14-07d5d3b13151" providerId="ADAL" clId="{AE8AE876-A415-4011-ABB2-252820C4ED8F}" dt="2024-05-23T04:59:34.190" v="44" actId="1076"/>
        <pc:sldMkLst>
          <pc:docMk/>
          <pc:sldMk cId="1160580119" sldId="4293"/>
        </pc:sldMkLst>
        <pc:spChg chg="mod">
          <ac:chgData name="Adam Whitworth" userId="0f704cc6-76ba-43e6-be14-07d5d3b13151" providerId="ADAL" clId="{AE8AE876-A415-4011-ABB2-252820C4ED8F}" dt="2024-05-23T04:59:23.849" v="41" actId="14100"/>
          <ac:spMkLst>
            <pc:docMk/>
            <pc:sldMk cId="1160580119" sldId="4293"/>
            <ac:spMk id="3" creationId="{8D9B7828-085F-8EC6-622C-103C68BCB5DE}"/>
          </ac:spMkLst>
        </pc:spChg>
        <pc:picChg chg="add mod">
          <ac:chgData name="Adam Whitworth" userId="0f704cc6-76ba-43e6-be14-07d5d3b13151" providerId="ADAL" clId="{AE8AE876-A415-4011-ABB2-252820C4ED8F}" dt="2024-05-23T04:59:34.190" v="44" actId="1076"/>
          <ac:picMkLst>
            <pc:docMk/>
            <pc:sldMk cId="1160580119" sldId="4293"/>
            <ac:picMk id="9" creationId="{9D44D44B-09EE-73B6-AB62-086E5821A842}"/>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D676AC-7DC6-41CF-A447-CF6892AEAE89}"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GB"/>
        </a:p>
      </dgm:t>
    </dgm:pt>
    <dgm:pt modelId="{92C18482-47F7-4ED4-9462-2FD26D498555}">
      <dgm:prSet phldrT="[Text]" custT="1"/>
      <dgm:spPr/>
      <dgm:t>
        <a:bodyPr/>
        <a:lstStyle/>
        <a:p>
          <a:r>
            <a:rPr lang="en-GB" sz="2400" dirty="0"/>
            <a:t>“</a:t>
          </a:r>
          <a:r>
            <a:rPr lang="en-GB" sz="2400" i="1" dirty="0"/>
            <a:t>someone in my corner</a:t>
          </a:r>
          <a:r>
            <a:rPr lang="en-GB" sz="2400" dirty="0"/>
            <a:t>”</a:t>
          </a:r>
        </a:p>
      </dgm:t>
    </dgm:pt>
    <dgm:pt modelId="{CB7CA640-F3B0-43A6-9DB7-1F544BB2FA6D}" type="parTrans" cxnId="{A838F6C7-F138-4FDD-A1A7-8BE6E995F17D}">
      <dgm:prSet/>
      <dgm:spPr/>
      <dgm:t>
        <a:bodyPr/>
        <a:lstStyle/>
        <a:p>
          <a:endParaRPr lang="en-GB"/>
        </a:p>
      </dgm:t>
    </dgm:pt>
    <dgm:pt modelId="{368EF535-1BA3-46B3-962A-2D140FDDBF34}" type="sibTrans" cxnId="{A838F6C7-F138-4FDD-A1A7-8BE6E995F17D}">
      <dgm:prSet/>
      <dgm:spPr/>
      <dgm:t>
        <a:bodyPr/>
        <a:lstStyle/>
        <a:p>
          <a:endParaRPr lang="en-GB"/>
        </a:p>
      </dgm:t>
    </dgm:pt>
    <dgm:pt modelId="{0EE5BB61-2FAA-4064-B73E-59CCFBAD9710}">
      <dgm:prSet phldrT="[Text]" custT="1"/>
      <dgm:spPr/>
      <dgm:t>
        <a:bodyPr/>
        <a:lstStyle/>
        <a:p>
          <a:r>
            <a:rPr lang="en-GB" sz="1400" dirty="0"/>
            <a:t>Substantive support</a:t>
          </a:r>
        </a:p>
      </dgm:t>
    </dgm:pt>
    <dgm:pt modelId="{43D22779-42A3-40B6-A32F-B7889C5E5FF3}" type="parTrans" cxnId="{32028757-EFE3-4274-8532-D8CB00B06DCE}">
      <dgm:prSet/>
      <dgm:spPr/>
      <dgm:t>
        <a:bodyPr/>
        <a:lstStyle/>
        <a:p>
          <a:endParaRPr lang="en-GB"/>
        </a:p>
      </dgm:t>
    </dgm:pt>
    <dgm:pt modelId="{C70B77F9-1B39-4EDF-914A-1927509A3E7D}" type="sibTrans" cxnId="{32028757-EFE3-4274-8532-D8CB00B06DCE}">
      <dgm:prSet/>
      <dgm:spPr/>
      <dgm:t>
        <a:bodyPr/>
        <a:lstStyle/>
        <a:p>
          <a:endParaRPr lang="en-GB"/>
        </a:p>
      </dgm:t>
    </dgm:pt>
    <dgm:pt modelId="{4946EF33-3520-4A12-A7E5-C2960D74F215}">
      <dgm:prSet phldrT="[Text]" custT="1"/>
      <dgm:spPr/>
      <dgm:t>
        <a:bodyPr/>
        <a:lstStyle/>
        <a:p>
          <a:r>
            <a:rPr lang="en-GB" sz="1400" dirty="0"/>
            <a:t>Client practitioner relationship</a:t>
          </a:r>
        </a:p>
      </dgm:t>
    </dgm:pt>
    <dgm:pt modelId="{C921D03A-BBE2-4A83-B75C-68D9E7B41128}" type="parTrans" cxnId="{5B7617B5-7974-496F-8ADE-87EF5D8F1991}">
      <dgm:prSet/>
      <dgm:spPr/>
      <dgm:t>
        <a:bodyPr/>
        <a:lstStyle/>
        <a:p>
          <a:endParaRPr lang="en-GB"/>
        </a:p>
      </dgm:t>
    </dgm:pt>
    <dgm:pt modelId="{2257399C-626E-4967-BFAE-0C38D5FFAE79}" type="sibTrans" cxnId="{5B7617B5-7974-496F-8ADE-87EF5D8F1991}">
      <dgm:prSet/>
      <dgm:spPr/>
      <dgm:t>
        <a:bodyPr/>
        <a:lstStyle/>
        <a:p>
          <a:endParaRPr lang="en-GB"/>
        </a:p>
      </dgm:t>
    </dgm:pt>
    <dgm:pt modelId="{74671C92-39D9-4644-B5D5-C48F3F494DA0}">
      <dgm:prSet phldrT="[Text]"/>
      <dgm:spPr/>
      <dgm:t>
        <a:bodyPr/>
        <a:lstStyle/>
        <a:p>
          <a:r>
            <a:rPr lang="en-GB" dirty="0"/>
            <a:t>User agency and personalised support</a:t>
          </a:r>
        </a:p>
      </dgm:t>
    </dgm:pt>
    <dgm:pt modelId="{397321E4-455F-4010-AD49-B46AC5DD6CDE}" type="parTrans" cxnId="{5842B210-E4DF-4314-8240-9C436B224420}">
      <dgm:prSet/>
      <dgm:spPr/>
      <dgm:t>
        <a:bodyPr/>
        <a:lstStyle/>
        <a:p>
          <a:endParaRPr lang="en-GB"/>
        </a:p>
      </dgm:t>
    </dgm:pt>
    <dgm:pt modelId="{5A786431-A6CB-4B09-BA5D-6908180DCFCB}" type="sibTrans" cxnId="{5842B210-E4DF-4314-8240-9C436B224420}">
      <dgm:prSet/>
      <dgm:spPr/>
      <dgm:t>
        <a:bodyPr/>
        <a:lstStyle/>
        <a:p>
          <a:endParaRPr lang="en-GB"/>
        </a:p>
      </dgm:t>
    </dgm:pt>
    <dgm:pt modelId="{CA7E56A7-2D34-44D4-9D7C-782E3FF2CE6C}">
      <dgm:prSet phldrT="[Text]" custT="1"/>
      <dgm:spPr/>
      <dgm:t>
        <a:bodyPr/>
        <a:lstStyle/>
        <a:p>
          <a:r>
            <a:rPr lang="en-GB" sz="1400" dirty="0"/>
            <a:t>Focus on potential</a:t>
          </a:r>
        </a:p>
      </dgm:t>
    </dgm:pt>
    <dgm:pt modelId="{C51AA187-B659-480B-9722-711E0B151CEC}" type="parTrans" cxnId="{EA38B41B-D48F-40A4-AC0A-F2FB3EC89964}">
      <dgm:prSet/>
      <dgm:spPr/>
      <dgm:t>
        <a:bodyPr/>
        <a:lstStyle/>
        <a:p>
          <a:endParaRPr lang="en-GB"/>
        </a:p>
      </dgm:t>
    </dgm:pt>
    <dgm:pt modelId="{89C58B07-DC73-469A-A144-FAC4A1E22F9F}" type="sibTrans" cxnId="{EA38B41B-D48F-40A4-AC0A-F2FB3EC89964}">
      <dgm:prSet/>
      <dgm:spPr/>
      <dgm:t>
        <a:bodyPr/>
        <a:lstStyle/>
        <a:p>
          <a:endParaRPr lang="en-GB"/>
        </a:p>
      </dgm:t>
    </dgm:pt>
    <dgm:pt modelId="{2224ED21-9C6A-414C-8FD9-2997CC96932A}">
      <dgm:prSet custT="1"/>
      <dgm:spPr/>
      <dgm:t>
        <a:bodyPr/>
        <a:lstStyle/>
        <a:p>
          <a:r>
            <a:rPr lang="en-GB" sz="1400" dirty="0"/>
            <a:t>Importance of wider wellbeing outcomes</a:t>
          </a:r>
        </a:p>
      </dgm:t>
    </dgm:pt>
    <dgm:pt modelId="{516CEEDD-8CB0-48CA-A406-2F22F9758F1A}" type="parTrans" cxnId="{3D9BF9F4-B533-43AA-B5E6-C8C5035AC9DF}">
      <dgm:prSet/>
      <dgm:spPr/>
      <dgm:t>
        <a:bodyPr/>
        <a:lstStyle/>
        <a:p>
          <a:endParaRPr lang="en-GB"/>
        </a:p>
      </dgm:t>
    </dgm:pt>
    <dgm:pt modelId="{B387B546-3500-4D89-8176-BBD2343DB338}" type="sibTrans" cxnId="{3D9BF9F4-B533-43AA-B5E6-C8C5035AC9DF}">
      <dgm:prSet/>
      <dgm:spPr/>
      <dgm:t>
        <a:bodyPr/>
        <a:lstStyle/>
        <a:p>
          <a:endParaRPr lang="en-GB"/>
        </a:p>
      </dgm:t>
    </dgm:pt>
    <dgm:pt modelId="{A370B988-886B-43D1-A4F4-660C17A7F6F8}" type="pres">
      <dgm:prSet presAssocID="{0AD676AC-7DC6-41CF-A447-CF6892AEAE89}" presName="Name0" presStyleCnt="0">
        <dgm:presLayoutVars>
          <dgm:chMax val="1"/>
          <dgm:dir/>
          <dgm:animLvl val="ctr"/>
          <dgm:resizeHandles val="exact"/>
        </dgm:presLayoutVars>
      </dgm:prSet>
      <dgm:spPr/>
    </dgm:pt>
    <dgm:pt modelId="{8C11A400-B048-43D0-9357-CEDCCA87F39C}" type="pres">
      <dgm:prSet presAssocID="{92C18482-47F7-4ED4-9462-2FD26D498555}" presName="centerShape" presStyleLbl="node0" presStyleIdx="0" presStyleCnt="1"/>
      <dgm:spPr/>
    </dgm:pt>
    <dgm:pt modelId="{6901A403-3687-48E9-8621-4DB0C9F43C0D}" type="pres">
      <dgm:prSet presAssocID="{0EE5BB61-2FAA-4064-B73E-59CCFBAD9710}" presName="node" presStyleLbl="node1" presStyleIdx="0" presStyleCnt="5">
        <dgm:presLayoutVars>
          <dgm:bulletEnabled val="1"/>
        </dgm:presLayoutVars>
      </dgm:prSet>
      <dgm:spPr/>
    </dgm:pt>
    <dgm:pt modelId="{C8202F56-F606-42D7-AA01-7CF21EF31BB7}" type="pres">
      <dgm:prSet presAssocID="{0EE5BB61-2FAA-4064-B73E-59CCFBAD9710}" presName="dummy" presStyleCnt="0"/>
      <dgm:spPr/>
    </dgm:pt>
    <dgm:pt modelId="{648B2323-A549-4275-ABE8-4DA7AD7E61C7}" type="pres">
      <dgm:prSet presAssocID="{C70B77F9-1B39-4EDF-914A-1927509A3E7D}" presName="sibTrans" presStyleLbl="sibTrans2D1" presStyleIdx="0" presStyleCnt="5"/>
      <dgm:spPr/>
    </dgm:pt>
    <dgm:pt modelId="{7F528230-6053-4B1E-ABDF-CD56DB5041A9}" type="pres">
      <dgm:prSet presAssocID="{4946EF33-3520-4A12-A7E5-C2960D74F215}" presName="node" presStyleLbl="node1" presStyleIdx="1" presStyleCnt="5">
        <dgm:presLayoutVars>
          <dgm:bulletEnabled val="1"/>
        </dgm:presLayoutVars>
      </dgm:prSet>
      <dgm:spPr/>
    </dgm:pt>
    <dgm:pt modelId="{FF188957-0E7F-4000-98A5-5D28278F97C3}" type="pres">
      <dgm:prSet presAssocID="{4946EF33-3520-4A12-A7E5-C2960D74F215}" presName="dummy" presStyleCnt="0"/>
      <dgm:spPr/>
    </dgm:pt>
    <dgm:pt modelId="{E3325B45-D28F-40F4-8A68-18A2549BB2BB}" type="pres">
      <dgm:prSet presAssocID="{2257399C-626E-4967-BFAE-0C38D5FFAE79}" presName="sibTrans" presStyleLbl="sibTrans2D1" presStyleIdx="1" presStyleCnt="5"/>
      <dgm:spPr/>
    </dgm:pt>
    <dgm:pt modelId="{BB0EF889-DFD5-410D-8C68-B64CE73A1ED2}" type="pres">
      <dgm:prSet presAssocID="{74671C92-39D9-4644-B5D5-C48F3F494DA0}" presName="node" presStyleLbl="node1" presStyleIdx="2" presStyleCnt="5">
        <dgm:presLayoutVars>
          <dgm:bulletEnabled val="1"/>
        </dgm:presLayoutVars>
      </dgm:prSet>
      <dgm:spPr/>
    </dgm:pt>
    <dgm:pt modelId="{5742ECD0-CBC9-48FB-95B9-F8B6DF006546}" type="pres">
      <dgm:prSet presAssocID="{74671C92-39D9-4644-B5D5-C48F3F494DA0}" presName="dummy" presStyleCnt="0"/>
      <dgm:spPr/>
    </dgm:pt>
    <dgm:pt modelId="{5F1B6760-7020-4346-BBB4-774ED066D465}" type="pres">
      <dgm:prSet presAssocID="{5A786431-A6CB-4B09-BA5D-6908180DCFCB}" presName="sibTrans" presStyleLbl="sibTrans2D1" presStyleIdx="2" presStyleCnt="5"/>
      <dgm:spPr/>
    </dgm:pt>
    <dgm:pt modelId="{C6DBC65A-3AC2-41B6-BD7F-449432DBEEA8}" type="pres">
      <dgm:prSet presAssocID="{CA7E56A7-2D34-44D4-9D7C-782E3FF2CE6C}" presName="node" presStyleLbl="node1" presStyleIdx="3" presStyleCnt="5">
        <dgm:presLayoutVars>
          <dgm:bulletEnabled val="1"/>
        </dgm:presLayoutVars>
      </dgm:prSet>
      <dgm:spPr/>
    </dgm:pt>
    <dgm:pt modelId="{456E16D5-26DE-4206-8415-7E089AEE02A0}" type="pres">
      <dgm:prSet presAssocID="{CA7E56A7-2D34-44D4-9D7C-782E3FF2CE6C}" presName="dummy" presStyleCnt="0"/>
      <dgm:spPr/>
    </dgm:pt>
    <dgm:pt modelId="{7BEA6AD8-07F7-4014-80F4-549E9E9096ED}" type="pres">
      <dgm:prSet presAssocID="{89C58B07-DC73-469A-A144-FAC4A1E22F9F}" presName="sibTrans" presStyleLbl="sibTrans2D1" presStyleIdx="3" presStyleCnt="5"/>
      <dgm:spPr/>
    </dgm:pt>
    <dgm:pt modelId="{048A01F3-B58A-4BE3-9793-97B4F6F58AA1}" type="pres">
      <dgm:prSet presAssocID="{2224ED21-9C6A-414C-8FD9-2997CC96932A}" presName="node" presStyleLbl="node1" presStyleIdx="4" presStyleCnt="5">
        <dgm:presLayoutVars>
          <dgm:bulletEnabled val="1"/>
        </dgm:presLayoutVars>
      </dgm:prSet>
      <dgm:spPr/>
    </dgm:pt>
    <dgm:pt modelId="{8C1046E8-D761-41C2-93DA-FC1F043F6FFA}" type="pres">
      <dgm:prSet presAssocID="{2224ED21-9C6A-414C-8FD9-2997CC96932A}" presName="dummy" presStyleCnt="0"/>
      <dgm:spPr/>
    </dgm:pt>
    <dgm:pt modelId="{40920A1C-6D1F-4746-8D4D-E300C4DFFDD7}" type="pres">
      <dgm:prSet presAssocID="{B387B546-3500-4D89-8176-BBD2343DB338}" presName="sibTrans" presStyleLbl="sibTrans2D1" presStyleIdx="4" presStyleCnt="5"/>
      <dgm:spPr/>
    </dgm:pt>
  </dgm:ptLst>
  <dgm:cxnLst>
    <dgm:cxn modelId="{5842B210-E4DF-4314-8240-9C436B224420}" srcId="{92C18482-47F7-4ED4-9462-2FD26D498555}" destId="{74671C92-39D9-4644-B5D5-C48F3F494DA0}" srcOrd="2" destOrd="0" parTransId="{397321E4-455F-4010-AD49-B46AC5DD6CDE}" sibTransId="{5A786431-A6CB-4B09-BA5D-6908180DCFCB}"/>
    <dgm:cxn modelId="{ADB79D13-784C-4F1D-B91C-D6B1FFE1DFAD}" type="presOf" srcId="{4946EF33-3520-4A12-A7E5-C2960D74F215}" destId="{7F528230-6053-4B1E-ABDF-CD56DB5041A9}" srcOrd="0" destOrd="0" presId="urn:microsoft.com/office/officeart/2005/8/layout/radial6"/>
    <dgm:cxn modelId="{EA38B41B-D48F-40A4-AC0A-F2FB3EC89964}" srcId="{92C18482-47F7-4ED4-9462-2FD26D498555}" destId="{CA7E56A7-2D34-44D4-9D7C-782E3FF2CE6C}" srcOrd="3" destOrd="0" parTransId="{C51AA187-B659-480B-9722-711E0B151CEC}" sibTransId="{89C58B07-DC73-469A-A144-FAC4A1E22F9F}"/>
    <dgm:cxn modelId="{420BC21B-43F9-411A-85F9-A6E83580905E}" type="presOf" srcId="{CA7E56A7-2D34-44D4-9D7C-782E3FF2CE6C}" destId="{C6DBC65A-3AC2-41B6-BD7F-449432DBEEA8}" srcOrd="0" destOrd="0" presId="urn:microsoft.com/office/officeart/2005/8/layout/radial6"/>
    <dgm:cxn modelId="{A6418236-D13C-42E7-814C-EFCF58162383}" type="presOf" srcId="{B387B546-3500-4D89-8176-BBD2343DB338}" destId="{40920A1C-6D1F-4746-8D4D-E300C4DFFDD7}" srcOrd="0" destOrd="0" presId="urn:microsoft.com/office/officeart/2005/8/layout/radial6"/>
    <dgm:cxn modelId="{9105D13E-70C3-4681-ABCD-ACA75CA578A9}" type="presOf" srcId="{2257399C-626E-4967-BFAE-0C38D5FFAE79}" destId="{E3325B45-D28F-40F4-8A68-18A2549BB2BB}" srcOrd="0" destOrd="0" presId="urn:microsoft.com/office/officeart/2005/8/layout/radial6"/>
    <dgm:cxn modelId="{A2C4503F-FAC9-46FB-B976-2EE4C95E82CE}" type="presOf" srcId="{2224ED21-9C6A-414C-8FD9-2997CC96932A}" destId="{048A01F3-B58A-4BE3-9793-97B4F6F58AA1}" srcOrd="0" destOrd="0" presId="urn:microsoft.com/office/officeart/2005/8/layout/radial6"/>
    <dgm:cxn modelId="{73CA1D46-53FA-41D4-B48F-69A52FEDC945}" type="presOf" srcId="{74671C92-39D9-4644-B5D5-C48F3F494DA0}" destId="{BB0EF889-DFD5-410D-8C68-B64CE73A1ED2}" srcOrd="0" destOrd="0" presId="urn:microsoft.com/office/officeart/2005/8/layout/radial6"/>
    <dgm:cxn modelId="{E8BE2E53-413C-44AB-83BD-2161601C88A0}" type="presOf" srcId="{5A786431-A6CB-4B09-BA5D-6908180DCFCB}" destId="{5F1B6760-7020-4346-BBB4-774ED066D465}" srcOrd="0" destOrd="0" presId="urn:microsoft.com/office/officeart/2005/8/layout/radial6"/>
    <dgm:cxn modelId="{CBDA4A73-A64F-4444-8FEA-FE160C5A1A7D}" type="presOf" srcId="{C70B77F9-1B39-4EDF-914A-1927509A3E7D}" destId="{648B2323-A549-4275-ABE8-4DA7AD7E61C7}" srcOrd="0" destOrd="0" presId="urn:microsoft.com/office/officeart/2005/8/layout/radial6"/>
    <dgm:cxn modelId="{32028757-EFE3-4274-8532-D8CB00B06DCE}" srcId="{92C18482-47F7-4ED4-9462-2FD26D498555}" destId="{0EE5BB61-2FAA-4064-B73E-59CCFBAD9710}" srcOrd="0" destOrd="0" parTransId="{43D22779-42A3-40B6-A32F-B7889C5E5FF3}" sibTransId="{C70B77F9-1B39-4EDF-914A-1927509A3E7D}"/>
    <dgm:cxn modelId="{3692705A-1848-4132-8477-1FB8F451EDD8}" type="presOf" srcId="{89C58B07-DC73-469A-A144-FAC4A1E22F9F}" destId="{7BEA6AD8-07F7-4014-80F4-549E9E9096ED}" srcOrd="0" destOrd="0" presId="urn:microsoft.com/office/officeart/2005/8/layout/radial6"/>
    <dgm:cxn modelId="{5B7617B5-7974-496F-8ADE-87EF5D8F1991}" srcId="{92C18482-47F7-4ED4-9462-2FD26D498555}" destId="{4946EF33-3520-4A12-A7E5-C2960D74F215}" srcOrd="1" destOrd="0" parTransId="{C921D03A-BBE2-4A83-B75C-68D9E7B41128}" sibTransId="{2257399C-626E-4967-BFAE-0C38D5FFAE79}"/>
    <dgm:cxn modelId="{A838F6C7-F138-4FDD-A1A7-8BE6E995F17D}" srcId="{0AD676AC-7DC6-41CF-A447-CF6892AEAE89}" destId="{92C18482-47F7-4ED4-9462-2FD26D498555}" srcOrd="0" destOrd="0" parTransId="{CB7CA640-F3B0-43A6-9DB7-1F544BB2FA6D}" sibTransId="{368EF535-1BA3-46B3-962A-2D140FDDBF34}"/>
    <dgm:cxn modelId="{FA8021CC-4A44-4043-8CAE-987CA4B9E2E3}" type="presOf" srcId="{0EE5BB61-2FAA-4064-B73E-59CCFBAD9710}" destId="{6901A403-3687-48E9-8621-4DB0C9F43C0D}" srcOrd="0" destOrd="0" presId="urn:microsoft.com/office/officeart/2005/8/layout/radial6"/>
    <dgm:cxn modelId="{1B1BAFEA-C719-487F-9D39-945C1F7B383F}" type="presOf" srcId="{92C18482-47F7-4ED4-9462-2FD26D498555}" destId="{8C11A400-B048-43D0-9357-CEDCCA87F39C}" srcOrd="0" destOrd="0" presId="urn:microsoft.com/office/officeart/2005/8/layout/radial6"/>
    <dgm:cxn modelId="{0C1BA9F2-ECE3-47F0-BA5E-BCFA597884F2}" type="presOf" srcId="{0AD676AC-7DC6-41CF-A447-CF6892AEAE89}" destId="{A370B988-886B-43D1-A4F4-660C17A7F6F8}" srcOrd="0" destOrd="0" presId="urn:microsoft.com/office/officeart/2005/8/layout/radial6"/>
    <dgm:cxn modelId="{3D9BF9F4-B533-43AA-B5E6-C8C5035AC9DF}" srcId="{92C18482-47F7-4ED4-9462-2FD26D498555}" destId="{2224ED21-9C6A-414C-8FD9-2997CC96932A}" srcOrd="4" destOrd="0" parTransId="{516CEEDD-8CB0-48CA-A406-2F22F9758F1A}" sibTransId="{B387B546-3500-4D89-8176-BBD2343DB338}"/>
    <dgm:cxn modelId="{764BE980-E0FC-49D7-B3A3-CC120D01E9C7}" type="presParOf" srcId="{A370B988-886B-43D1-A4F4-660C17A7F6F8}" destId="{8C11A400-B048-43D0-9357-CEDCCA87F39C}" srcOrd="0" destOrd="0" presId="urn:microsoft.com/office/officeart/2005/8/layout/radial6"/>
    <dgm:cxn modelId="{7F66C2F2-D76D-4AB1-83E0-66B153114A74}" type="presParOf" srcId="{A370B988-886B-43D1-A4F4-660C17A7F6F8}" destId="{6901A403-3687-48E9-8621-4DB0C9F43C0D}" srcOrd="1" destOrd="0" presId="urn:microsoft.com/office/officeart/2005/8/layout/radial6"/>
    <dgm:cxn modelId="{87886DD9-ADE4-46D9-8047-1EA502B965AC}" type="presParOf" srcId="{A370B988-886B-43D1-A4F4-660C17A7F6F8}" destId="{C8202F56-F606-42D7-AA01-7CF21EF31BB7}" srcOrd="2" destOrd="0" presId="urn:microsoft.com/office/officeart/2005/8/layout/radial6"/>
    <dgm:cxn modelId="{D7E71168-AD3C-492D-ACEF-E2A5BD1B5AC2}" type="presParOf" srcId="{A370B988-886B-43D1-A4F4-660C17A7F6F8}" destId="{648B2323-A549-4275-ABE8-4DA7AD7E61C7}" srcOrd="3" destOrd="0" presId="urn:microsoft.com/office/officeart/2005/8/layout/radial6"/>
    <dgm:cxn modelId="{B3C21E13-3C6F-445E-9E97-6D20C9319E08}" type="presParOf" srcId="{A370B988-886B-43D1-A4F4-660C17A7F6F8}" destId="{7F528230-6053-4B1E-ABDF-CD56DB5041A9}" srcOrd="4" destOrd="0" presId="urn:microsoft.com/office/officeart/2005/8/layout/radial6"/>
    <dgm:cxn modelId="{E8A1FB37-4508-4323-858F-AC0C3AC6A5E1}" type="presParOf" srcId="{A370B988-886B-43D1-A4F4-660C17A7F6F8}" destId="{FF188957-0E7F-4000-98A5-5D28278F97C3}" srcOrd="5" destOrd="0" presId="urn:microsoft.com/office/officeart/2005/8/layout/radial6"/>
    <dgm:cxn modelId="{AF19A96D-20C1-4B73-83AE-C1B9EBF6E162}" type="presParOf" srcId="{A370B988-886B-43D1-A4F4-660C17A7F6F8}" destId="{E3325B45-D28F-40F4-8A68-18A2549BB2BB}" srcOrd="6" destOrd="0" presId="urn:microsoft.com/office/officeart/2005/8/layout/radial6"/>
    <dgm:cxn modelId="{AF37D069-E80C-4CFC-9FF7-522C28198767}" type="presParOf" srcId="{A370B988-886B-43D1-A4F4-660C17A7F6F8}" destId="{BB0EF889-DFD5-410D-8C68-B64CE73A1ED2}" srcOrd="7" destOrd="0" presId="urn:microsoft.com/office/officeart/2005/8/layout/radial6"/>
    <dgm:cxn modelId="{96A77161-28BE-4867-8FC8-2D30D0F7E7A4}" type="presParOf" srcId="{A370B988-886B-43D1-A4F4-660C17A7F6F8}" destId="{5742ECD0-CBC9-48FB-95B9-F8B6DF006546}" srcOrd="8" destOrd="0" presId="urn:microsoft.com/office/officeart/2005/8/layout/radial6"/>
    <dgm:cxn modelId="{E08DF1A3-8781-4306-A3A7-3BA2E8459A5D}" type="presParOf" srcId="{A370B988-886B-43D1-A4F4-660C17A7F6F8}" destId="{5F1B6760-7020-4346-BBB4-774ED066D465}" srcOrd="9" destOrd="0" presId="urn:microsoft.com/office/officeart/2005/8/layout/radial6"/>
    <dgm:cxn modelId="{A9758D30-9717-4730-BB86-3CB328BEDB96}" type="presParOf" srcId="{A370B988-886B-43D1-A4F4-660C17A7F6F8}" destId="{C6DBC65A-3AC2-41B6-BD7F-449432DBEEA8}" srcOrd="10" destOrd="0" presId="urn:microsoft.com/office/officeart/2005/8/layout/radial6"/>
    <dgm:cxn modelId="{397128DB-7F58-420D-8565-1E36DF232D11}" type="presParOf" srcId="{A370B988-886B-43D1-A4F4-660C17A7F6F8}" destId="{456E16D5-26DE-4206-8415-7E089AEE02A0}" srcOrd="11" destOrd="0" presId="urn:microsoft.com/office/officeart/2005/8/layout/radial6"/>
    <dgm:cxn modelId="{F20A4B63-AFB1-4CD4-996E-170AAD21F844}" type="presParOf" srcId="{A370B988-886B-43D1-A4F4-660C17A7F6F8}" destId="{7BEA6AD8-07F7-4014-80F4-549E9E9096ED}" srcOrd="12" destOrd="0" presId="urn:microsoft.com/office/officeart/2005/8/layout/radial6"/>
    <dgm:cxn modelId="{6FC928B5-6B59-4CA4-9DA7-339A4F161160}" type="presParOf" srcId="{A370B988-886B-43D1-A4F4-660C17A7F6F8}" destId="{048A01F3-B58A-4BE3-9793-97B4F6F58AA1}" srcOrd="13" destOrd="0" presId="urn:microsoft.com/office/officeart/2005/8/layout/radial6"/>
    <dgm:cxn modelId="{5F36DD72-251F-4AB2-8CD4-066AAB2FBCE9}" type="presParOf" srcId="{A370B988-886B-43D1-A4F4-660C17A7F6F8}" destId="{8C1046E8-D761-41C2-93DA-FC1F043F6FFA}" srcOrd="14" destOrd="0" presId="urn:microsoft.com/office/officeart/2005/8/layout/radial6"/>
    <dgm:cxn modelId="{186CD1B8-49ED-4A60-8797-99FE2C7456A9}" type="presParOf" srcId="{A370B988-886B-43D1-A4F4-660C17A7F6F8}" destId="{40920A1C-6D1F-4746-8D4D-E300C4DFFDD7}"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AD676AC-7DC6-41CF-A447-CF6892AEAE89}"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GB"/>
        </a:p>
      </dgm:t>
    </dgm:pt>
    <dgm:pt modelId="{92C18482-47F7-4ED4-9462-2FD26D498555}">
      <dgm:prSet phldrT="[Text]"/>
      <dgm:spPr/>
      <dgm:t>
        <a:bodyPr/>
        <a:lstStyle/>
        <a:p>
          <a:r>
            <a:rPr lang="en-GB" dirty="0"/>
            <a:t>“someone in my corner”</a:t>
          </a:r>
        </a:p>
      </dgm:t>
    </dgm:pt>
    <dgm:pt modelId="{CB7CA640-F3B0-43A6-9DB7-1F544BB2FA6D}" type="parTrans" cxnId="{A838F6C7-F138-4FDD-A1A7-8BE6E995F17D}">
      <dgm:prSet/>
      <dgm:spPr/>
      <dgm:t>
        <a:bodyPr/>
        <a:lstStyle/>
        <a:p>
          <a:endParaRPr lang="en-GB"/>
        </a:p>
      </dgm:t>
    </dgm:pt>
    <dgm:pt modelId="{368EF535-1BA3-46B3-962A-2D140FDDBF34}" type="sibTrans" cxnId="{A838F6C7-F138-4FDD-A1A7-8BE6E995F17D}">
      <dgm:prSet/>
      <dgm:spPr/>
      <dgm:t>
        <a:bodyPr/>
        <a:lstStyle/>
        <a:p>
          <a:endParaRPr lang="en-GB"/>
        </a:p>
      </dgm:t>
    </dgm:pt>
    <dgm:pt modelId="{0EE5BB61-2FAA-4064-B73E-59CCFBAD9710}">
      <dgm:prSet phldrT="[Text]" custT="1"/>
      <dgm:spPr/>
      <dgm:t>
        <a:bodyPr/>
        <a:lstStyle/>
        <a:p>
          <a:r>
            <a:rPr lang="en-GB" sz="1400" dirty="0"/>
            <a:t>Substantive support</a:t>
          </a:r>
        </a:p>
      </dgm:t>
    </dgm:pt>
    <dgm:pt modelId="{43D22779-42A3-40B6-A32F-B7889C5E5FF3}" type="parTrans" cxnId="{32028757-EFE3-4274-8532-D8CB00B06DCE}">
      <dgm:prSet/>
      <dgm:spPr/>
      <dgm:t>
        <a:bodyPr/>
        <a:lstStyle/>
        <a:p>
          <a:endParaRPr lang="en-GB"/>
        </a:p>
      </dgm:t>
    </dgm:pt>
    <dgm:pt modelId="{C70B77F9-1B39-4EDF-914A-1927509A3E7D}" type="sibTrans" cxnId="{32028757-EFE3-4274-8532-D8CB00B06DCE}">
      <dgm:prSet/>
      <dgm:spPr/>
      <dgm:t>
        <a:bodyPr/>
        <a:lstStyle/>
        <a:p>
          <a:endParaRPr lang="en-GB"/>
        </a:p>
      </dgm:t>
    </dgm:pt>
    <dgm:pt modelId="{4946EF33-3520-4A12-A7E5-C2960D74F215}">
      <dgm:prSet phldrT="[Text]" custT="1"/>
      <dgm:spPr/>
      <dgm:t>
        <a:bodyPr/>
        <a:lstStyle/>
        <a:p>
          <a:r>
            <a:rPr lang="en-GB" sz="1400" dirty="0"/>
            <a:t>Client practitioner relationship</a:t>
          </a:r>
        </a:p>
      </dgm:t>
    </dgm:pt>
    <dgm:pt modelId="{C921D03A-BBE2-4A83-B75C-68D9E7B41128}" type="parTrans" cxnId="{5B7617B5-7974-496F-8ADE-87EF5D8F1991}">
      <dgm:prSet/>
      <dgm:spPr/>
      <dgm:t>
        <a:bodyPr/>
        <a:lstStyle/>
        <a:p>
          <a:endParaRPr lang="en-GB"/>
        </a:p>
      </dgm:t>
    </dgm:pt>
    <dgm:pt modelId="{2257399C-626E-4967-BFAE-0C38D5FFAE79}" type="sibTrans" cxnId="{5B7617B5-7974-496F-8ADE-87EF5D8F1991}">
      <dgm:prSet/>
      <dgm:spPr/>
      <dgm:t>
        <a:bodyPr/>
        <a:lstStyle/>
        <a:p>
          <a:endParaRPr lang="en-GB"/>
        </a:p>
      </dgm:t>
    </dgm:pt>
    <dgm:pt modelId="{74671C92-39D9-4644-B5D5-C48F3F494DA0}">
      <dgm:prSet phldrT="[Text]"/>
      <dgm:spPr/>
      <dgm:t>
        <a:bodyPr/>
        <a:lstStyle/>
        <a:p>
          <a:r>
            <a:rPr lang="en-GB" dirty="0"/>
            <a:t>User agency and personalised support</a:t>
          </a:r>
        </a:p>
      </dgm:t>
    </dgm:pt>
    <dgm:pt modelId="{397321E4-455F-4010-AD49-B46AC5DD6CDE}" type="parTrans" cxnId="{5842B210-E4DF-4314-8240-9C436B224420}">
      <dgm:prSet/>
      <dgm:spPr/>
      <dgm:t>
        <a:bodyPr/>
        <a:lstStyle/>
        <a:p>
          <a:endParaRPr lang="en-GB"/>
        </a:p>
      </dgm:t>
    </dgm:pt>
    <dgm:pt modelId="{5A786431-A6CB-4B09-BA5D-6908180DCFCB}" type="sibTrans" cxnId="{5842B210-E4DF-4314-8240-9C436B224420}">
      <dgm:prSet/>
      <dgm:spPr/>
      <dgm:t>
        <a:bodyPr/>
        <a:lstStyle/>
        <a:p>
          <a:endParaRPr lang="en-GB"/>
        </a:p>
      </dgm:t>
    </dgm:pt>
    <dgm:pt modelId="{CA7E56A7-2D34-44D4-9D7C-782E3FF2CE6C}">
      <dgm:prSet phldrT="[Text]" custT="1"/>
      <dgm:spPr/>
      <dgm:t>
        <a:bodyPr/>
        <a:lstStyle/>
        <a:p>
          <a:r>
            <a:rPr lang="en-GB" sz="1400" dirty="0"/>
            <a:t>Focus on potential</a:t>
          </a:r>
        </a:p>
      </dgm:t>
    </dgm:pt>
    <dgm:pt modelId="{C51AA187-B659-480B-9722-711E0B151CEC}" type="parTrans" cxnId="{EA38B41B-D48F-40A4-AC0A-F2FB3EC89964}">
      <dgm:prSet/>
      <dgm:spPr/>
      <dgm:t>
        <a:bodyPr/>
        <a:lstStyle/>
        <a:p>
          <a:endParaRPr lang="en-GB"/>
        </a:p>
      </dgm:t>
    </dgm:pt>
    <dgm:pt modelId="{89C58B07-DC73-469A-A144-FAC4A1E22F9F}" type="sibTrans" cxnId="{EA38B41B-D48F-40A4-AC0A-F2FB3EC89964}">
      <dgm:prSet/>
      <dgm:spPr/>
      <dgm:t>
        <a:bodyPr/>
        <a:lstStyle/>
        <a:p>
          <a:endParaRPr lang="en-GB"/>
        </a:p>
      </dgm:t>
    </dgm:pt>
    <dgm:pt modelId="{2224ED21-9C6A-414C-8FD9-2997CC96932A}">
      <dgm:prSet custT="1"/>
      <dgm:spPr/>
      <dgm:t>
        <a:bodyPr/>
        <a:lstStyle/>
        <a:p>
          <a:r>
            <a:rPr lang="en-GB" sz="1400" dirty="0"/>
            <a:t>Importance of wider wellbeing outcomes</a:t>
          </a:r>
        </a:p>
      </dgm:t>
    </dgm:pt>
    <dgm:pt modelId="{516CEEDD-8CB0-48CA-A406-2F22F9758F1A}" type="parTrans" cxnId="{3D9BF9F4-B533-43AA-B5E6-C8C5035AC9DF}">
      <dgm:prSet/>
      <dgm:spPr/>
      <dgm:t>
        <a:bodyPr/>
        <a:lstStyle/>
        <a:p>
          <a:endParaRPr lang="en-GB"/>
        </a:p>
      </dgm:t>
    </dgm:pt>
    <dgm:pt modelId="{B387B546-3500-4D89-8176-BBD2343DB338}" type="sibTrans" cxnId="{3D9BF9F4-B533-43AA-B5E6-C8C5035AC9DF}">
      <dgm:prSet/>
      <dgm:spPr/>
      <dgm:t>
        <a:bodyPr/>
        <a:lstStyle/>
        <a:p>
          <a:endParaRPr lang="en-GB"/>
        </a:p>
      </dgm:t>
    </dgm:pt>
    <dgm:pt modelId="{A370B988-886B-43D1-A4F4-660C17A7F6F8}" type="pres">
      <dgm:prSet presAssocID="{0AD676AC-7DC6-41CF-A447-CF6892AEAE89}" presName="Name0" presStyleCnt="0">
        <dgm:presLayoutVars>
          <dgm:chMax val="1"/>
          <dgm:dir/>
          <dgm:animLvl val="ctr"/>
          <dgm:resizeHandles val="exact"/>
        </dgm:presLayoutVars>
      </dgm:prSet>
      <dgm:spPr/>
    </dgm:pt>
    <dgm:pt modelId="{8C11A400-B048-43D0-9357-CEDCCA87F39C}" type="pres">
      <dgm:prSet presAssocID="{92C18482-47F7-4ED4-9462-2FD26D498555}" presName="centerShape" presStyleLbl="node0" presStyleIdx="0" presStyleCnt="1"/>
      <dgm:spPr/>
    </dgm:pt>
    <dgm:pt modelId="{6901A403-3687-48E9-8621-4DB0C9F43C0D}" type="pres">
      <dgm:prSet presAssocID="{0EE5BB61-2FAA-4064-B73E-59CCFBAD9710}" presName="node" presStyleLbl="node1" presStyleIdx="0" presStyleCnt="5">
        <dgm:presLayoutVars>
          <dgm:bulletEnabled val="1"/>
        </dgm:presLayoutVars>
      </dgm:prSet>
      <dgm:spPr/>
    </dgm:pt>
    <dgm:pt modelId="{C8202F56-F606-42D7-AA01-7CF21EF31BB7}" type="pres">
      <dgm:prSet presAssocID="{0EE5BB61-2FAA-4064-B73E-59CCFBAD9710}" presName="dummy" presStyleCnt="0"/>
      <dgm:spPr/>
    </dgm:pt>
    <dgm:pt modelId="{648B2323-A549-4275-ABE8-4DA7AD7E61C7}" type="pres">
      <dgm:prSet presAssocID="{C70B77F9-1B39-4EDF-914A-1927509A3E7D}" presName="sibTrans" presStyleLbl="sibTrans2D1" presStyleIdx="0" presStyleCnt="5"/>
      <dgm:spPr/>
    </dgm:pt>
    <dgm:pt modelId="{7F528230-6053-4B1E-ABDF-CD56DB5041A9}" type="pres">
      <dgm:prSet presAssocID="{4946EF33-3520-4A12-A7E5-C2960D74F215}" presName="node" presStyleLbl="node1" presStyleIdx="1" presStyleCnt="5">
        <dgm:presLayoutVars>
          <dgm:bulletEnabled val="1"/>
        </dgm:presLayoutVars>
      </dgm:prSet>
      <dgm:spPr/>
    </dgm:pt>
    <dgm:pt modelId="{FF188957-0E7F-4000-98A5-5D28278F97C3}" type="pres">
      <dgm:prSet presAssocID="{4946EF33-3520-4A12-A7E5-C2960D74F215}" presName="dummy" presStyleCnt="0"/>
      <dgm:spPr/>
    </dgm:pt>
    <dgm:pt modelId="{E3325B45-D28F-40F4-8A68-18A2549BB2BB}" type="pres">
      <dgm:prSet presAssocID="{2257399C-626E-4967-BFAE-0C38D5FFAE79}" presName="sibTrans" presStyleLbl="sibTrans2D1" presStyleIdx="1" presStyleCnt="5"/>
      <dgm:spPr/>
    </dgm:pt>
    <dgm:pt modelId="{BB0EF889-DFD5-410D-8C68-B64CE73A1ED2}" type="pres">
      <dgm:prSet presAssocID="{74671C92-39D9-4644-B5D5-C48F3F494DA0}" presName="node" presStyleLbl="node1" presStyleIdx="2" presStyleCnt="5">
        <dgm:presLayoutVars>
          <dgm:bulletEnabled val="1"/>
        </dgm:presLayoutVars>
      </dgm:prSet>
      <dgm:spPr/>
    </dgm:pt>
    <dgm:pt modelId="{5742ECD0-CBC9-48FB-95B9-F8B6DF006546}" type="pres">
      <dgm:prSet presAssocID="{74671C92-39D9-4644-B5D5-C48F3F494DA0}" presName="dummy" presStyleCnt="0"/>
      <dgm:spPr/>
    </dgm:pt>
    <dgm:pt modelId="{5F1B6760-7020-4346-BBB4-774ED066D465}" type="pres">
      <dgm:prSet presAssocID="{5A786431-A6CB-4B09-BA5D-6908180DCFCB}" presName="sibTrans" presStyleLbl="sibTrans2D1" presStyleIdx="2" presStyleCnt="5"/>
      <dgm:spPr/>
    </dgm:pt>
    <dgm:pt modelId="{C6DBC65A-3AC2-41B6-BD7F-449432DBEEA8}" type="pres">
      <dgm:prSet presAssocID="{CA7E56A7-2D34-44D4-9D7C-782E3FF2CE6C}" presName="node" presStyleLbl="node1" presStyleIdx="3" presStyleCnt="5">
        <dgm:presLayoutVars>
          <dgm:bulletEnabled val="1"/>
        </dgm:presLayoutVars>
      </dgm:prSet>
      <dgm:spPr/>
    </dgm:pt>
    <dgm:pt modelId="{456E16D5-26DE-4206-8415-7E089AEE02A0}" type="pres">
      <dgm:prSet presAssocID="{CA7E56A7-2D34-44D4-9D7C-782E3FF2CE6C}" presName="dummy" presStyleCnt="0"/>
      <dgm:spPr/>
    </dgm:pt>
    <dgm:pt modelId="{7BEA6AD8-07F7-4014-80F4-549E9E9096ED}" type="pres">
      <dgm:prSet presAssocID="{89C58B07-DC73-469A-A144-FAC4A1E22F9F}" presName="sibTrans" presStyleLbl="sibTrans2D1" presStyleIdx="3" presStyleCnt="5"/>
      <dgm:spPr/>
    </dgm:pt>
    <dgm:pt modelId="{048A01F3-B58A-4BE3-9793-97B4F6F58AA1}" type="pres">
      <dgm:prSet presAssocID="{2224ED21-9C6A-414C-8FD9-2997CC96932A}" presName="node" presStyleLbl="node1" presStyleIdx="4" presStyleCnt="5">
        <dgm:presLayoutVars>
          <dgm:bulletEnabled val="1"/>
        </dgm:presLayoutVars>
      </dgm:prSet>
      <dgm:spPr/>
    </dgm:pt>
    <dgm:pt modelId="{8C1046E8-D761-41C2-93DA-FC1F043F6FFA}" type="pres">
      <dgm:prSet presAssocID="{2224ED21-9C6A-414C-8FD9-2997CC96932A}" presName="dummy" presStyleCnt="0"/>
      <dgm:spPr/>
    </dgm:pt>
    <dgm:pt modelId="{40920A1C-6D1F-4746-8D4D-E300C4DFFDD7}" type="pres">
      <dgm:prSet presAssocID="{B387B546-3500-4D89-8176-BBD2343DB338}" presName="sibTrans" presStyleLbl="sibTrans2D1" presStyleIdx="4" presStyleCnt="5"/>
      <dgm:spPr/>
    </dgm:pt>
  </dgm:ptLst>
  <dgm:cxnLst>
    <dgm:cxn modelId="{5842B210-E4DF-4314-8240-9C436B224420}" srcId="{92C18482-47F7-4ED4-9462-2FD26D498555}" destId="{74671C92-39D9-4644-B5D5-C48F3F494DA0}" srcOrd="2" destOrd="0" parTransId="{397321E4-455F-4010-AD49-B46AC5DD6CDE}" sibTransId="{5A786431-A6CB-4B09-BA5D-6908180DCFCB}"/>
    <dgm:cxn modelId="{ADB79D13-784C-4F1D-B91C-D6B1FFE1DFAD}" type="presOf" srcId="{4946EF33-3520-4A12-A7E5-C2960D74F215}" destId="{7F528230-6053-4B1E-ABDF-CD56DB5041A9}" srcOrd="0" destOrd="0" presId="urn:microsoft.com/office/officeart/2005/8/layout/radial6"/>
    <dgm:cxn modelId="{EA38B41B-D48F-40A4-AC0A-F2FB3EC89964}" srcId="{92C18482-47F7-4ED4-9462-2FD26D498555}" destId="{CA7E56A7-2D34-44D4-9D7C-782E3FF2CE6C}" srcOrd="3" destOrd="0" parTransId="{C51AA187-B659-480B-9722-711E0B151CEC}" sibTransId="{89C58B07-DC73-469A-A144-FAC4A1E22F9F}"/>
    <dgm:cxn modelId="{420BC21B-43F9-411A-85F9-A6E83580905E}" type="presOf" srcId="{CA7E56A7-2D34-44D4-9D7C-782E3FF2CE6C}" destId="{C6DBC65A-3AC2-41B6-BD7F-449432DBEEA8}" srcOrd="0" destOrd="0" presId="urn:microsoft.com/office/officeart/2005/8/layout/radial6"/>
    <dgm:cxn modelId="{A6418236-D13C-42E7-814C-EFCF58162383}" type="presOf" srcId="{B387B546-3500-4D89-8176-BBD2343DB338}" destId="{40920A1C-6D1F-4746-8D4D-E300C4DFFDD7}" srcOrd="0" destOrd="0" presId="urn:microsoft.com/office/officeart/2005/8/layout/radial6"/>
    <dgm:cxn modelId="{9105D13E-70C3-4681-ABCD-ACA75CA578A9}" type="presOf" srcId="{2257399C-626E-4967-BFAE-0C38D5FFAE79}" destId="{E3325B45-D28F-40F4-8A68-18A2549BB2BB}" srcOrd="0" destOrd="0" presId="urn:microsoft.com/office/officeart/2005/8/layout/radial6"/>
    <dgm:cxn modelId="{A2C4503F-FAC9-46FB-B976-2EE4C95E82CE}" type="presOf" srcId="{2224ED21-9C6A-414C-8FD9-2997CC96932A}" destId="{048A01F3-B58A-4BE3-9793-97B4F6F58AA1}" srcOrd="0" destOrd="0" presId="urn:microsoft.com/office/officeart/2005/8/layout/radial6"/>
    <dgm:cxn modelId="{73CA1D46-53FA-41D4-B48F-69A52FEDC945}" type="presOf" srcId="{74671C92-39D9-4644-B5D5-C48F3F494DA0}" destId="{BB0EF889-DFD5-410D-8C68-B64CE73A1ED2}" srcOrd="0" destOrd="0" presId="urn:microsoft.com/office/officeart/2005/8/layout/radial6"/>
    <dgm:cxn modelId="{E8BE2E53-413C-44AB-83BD-2161601C88A0}" type="presOf" srcId="{5A786431-A6CB-4B09-BA5D-6908180DCFCB}" destId="{5F1B6760-7020-4346-BBB4-774ED066D465}" srcOrd="0" destOrd="0" presId="urn:microsoft.com/office/officeart/2005/8/layout/radial6"/>
    <dgm:cxn modelId="{CBDA4A73-A64F-4444-8FEA-FE160C5A1A7D}" type="presOf" srcId="{C70B77F9-1B39-4EDF-914A-1927509A3E7D}" destId="{648B2323-A549-4275-ABE8-4DA7AD7E61C7}" srcOrd="0" destOrd="0" presId="urn:microsoft.com/office/officeart/2005/8/layout/radial6"/>
    <dgm:cxn modelId="{32028757-EFE3-4274-8532-D8CB00B06DCE}" srcId="{92C18482-47F7-4ED4-9462-2FD26D498555}" destId="{0EE5BB61-2FAA-4064-B73E-59CCFBAD9710}" srcOrd="0" destOrd="0" parTransId="{43D22779-42A3-40B6-A32F-B7889C5E5FF3}" sibTransId="{C70B77F9-1B39-4EDF-914A-1927509A3E7D}"/>
    <dgm:cxn modelId="{3692705A-1848-4132-8477-1FB8F451EDD8}" type="presOf" srcId="{89C58B07-DC73-469A-A144-FAC4A1E22F9F}" destId="{7BEA6AD8-07F7-4014-80F4-549E9E9096ED}" srcOrd="0" destOrd="0" presId="urn:microsoft.com/office/officeart/2005/8/layout/radial6"/>
    <dgm:cxn modelId="{5B7617B5-7974-496F-8ADE-87EF5D8F1991}" srcId="{92C18482-47F7-4ED4-9462-2FD26D498555}" destId="{4946EF33-3520-4A12-A7E5-C2960D74F215}" srcOrd="1" destOrd="0" parTransId="{C921D03A-BBE2-4A83-B75C-68D9E7B41128}" sibTransId="{2257399C-626E-4967-BFAE-0C38D5FFAE79}"/>
    <dgm:cxn modelId="{A838F6C7-F138-4FDD-A1A7-8BE6E995F17D}" srcId="{0AD676AC-7DC6-41CF-A447-CF6892AEAE89}" destId="{92C18482-47F7-4ED4-9462-2FD26D498555}" srcOrd="0" destOrd="0" parTransId="{CB7CA640-F3B0-43A6-9DB7-1F544BB2FA6D}" sibTransId="{368EF535-1BA3-46B3-962A-2D140FDDBF34}"/>
    <dgm:cxn modelId="{FA8021CC-4A44-4043-8CAE-987CA4B9E2E3}" type="presOf" srcId="{0EE5BB61-2FAA-4064-B73E-59CCFBAD9710}" destId="{6901A403-3687-48E9-8621-4DB0C9F43C0D}" srcOrd="0" destOrd="0" presId="urn:microsoft.com/office/officeart/2005/8/layout/radial6"/>
    <dgm:cxn modelId="{1B1BAFEA-C719-487F-9D39-945C1F7B383F}" type="presOf" srcId="{92C18482-47F7-4ED4-9462-2FD26D498555}" destId="{8C11A400-B048-43D0-9357-CEDCCA87F39C}" srcOrd="0" destOrd="0" presId="urn:microsoft.com/office/officeart/2005/8/layout/radial6"/>
    <dgm:cxn modelId="{0C1BA9F2-ECE3-47F0-BA5E-BCFA597884F2}" type="presOf" srcId="{0AD676AC-7DC6-41CF-A447-CF6892AEAE89}" destId="{A370B988-886B-43D1-A4F4-660C17A7F6F8}" srcOrd="0" destOrd="0" presId="urn:microsoft.com/office/officeart/2005/8/layout/radial6"/>
    <dgm:cxn modelId="{3D9BF9F4-B533-43AA-B5E6-C8C5035AC9DF}" srcId="{92C18482-47F7-4ED4-9462-2FD26D498555}" destId="{2224ED21-9C6A-414C-8FD9-2997CC96932A}" srcOrd="4" destOrd="0" parTransId="{516CEEDD-8CB0-48CA-A406-2F22F9758F1A}" sibTransId="{B387B546-3500-4D89-8176-BBD2343DB338}"/>
    <dgm:cxn modelId="{764BE980-E0FC-49D7-B3A3-CC120D01E9C7}" type="presParOf" srcId="{A370B988-886B-43D1-A4F4-660C17A7F6F8}" destId="{8C11A400-B048-43D0-9357-CEDCCA87F39C}" srcOrd="0" destOrd="0" presId="urn:microsoft.com/office/officeart/2005/8/layout/radial6"/>
    <dgm:cxn modelId="{7F66C2F2-D76D-4AB1-83E0-66B153114A74}" type="presParOf" srcId="{A370B988-886B-43D1-A4F4-660C17A7F6F8}" destId="{6901A403-3687-48E9-8621-4DB0C9F43C0D}" srcOrd="1" destOrd="0" presId="urn:microsoft.com/office/officeart/2005/8/layout/radial6"/>
    <dgm:cxn modelId="{87886DD9-ADE4-46D9-8047-1EA502B965AC}" type="presParOf" srcId="{A370B988-886B-43D1-A4F4-660C17A7F6F8}" destId="{C8202F56-F606-42D7-AA01-7CF21EF31BB7}" srcOrd="2" destOrd="0" presId="urn:microsoft.com/office/officeart/2005/8/layout/radial6"/>
    <dgm:cxn modelId="{D7E71168-AD3C-492D-ACEF-E2A5BD1B5AC2}" type="presParOf" srcId="{A370B988-886B-43D1-A4F4-660C17A7F6F8}" destId="{648B2323-A549-4275-ABE8-4DA7AD7E61C7}" srcOrd="3" destOrd="0" presId="urn:microsoft.com/office/officeart/2005/8/layout/radial6"/>
    <dgm:cxn modelId="{B3C21E13-3C6F-445E-9E97-6D20C9319E08}" type="presParOf" srcId="{A370B988-886B-43D1-A4F4-660C17A7F6F8}" destId="{7F528230-6053-4B1E-ABDF-CD56DB5041A9}" srcOrd="4" destOrd="0" presId="urn:microsoft.com/office/officeart/2005/8/layout/radial6"/>
    <dgm:cxn modelId="{E8A1FB37-4508-4323-858F-AC0C3AC6A5E1}" type="presParOf" srcId="{A370B988-886B-43D1-A4F4-660C17A7F6F8}" destId="{FF188957-0E7F-4000-98A5-5D28278F97C3}" srcOrd="5" destOrd="0" presId="urn:microsoft.com/office/officeart/2005/8/layout/radial6"/>
    <dgm:cxn modelId="{AF19A96D-20C1-4B73-83AE-C1B9EBF6E162}" type="presParOf" srcId="{A370B988-886B-43D1-A4F4-660C17A7F6F8}" destId="{E3325B45-D28F-40F4-8A68-18A2549BB2BB}" srcOrd="6" destOrd="0" presId="urn:microsoft.com/office/officeart/2005/8/layout/radial6"/>
    <dgm:cxn modelId="{AF37D069-E80C-4CFC-9FF7-522C28198767}" type="presParOf" srcId="{A370B988-886B-43D1-A4F4-660C17A7F6F8}" destId="{BB0EF889-DFD5-410D-8C68-B64CE73A1ED2}" srcOrd="7" destOrd="0" presId="urn:microsoft.com/office/officeart/2005/8/layout/radial6"/>
    <dgm:cxn modelId="{96A77161-28BE-4867-8FC8-2D30D0F7E7A4}" type="presParOf" srcId="{A370B988-886B-43D1-A4F4-660C17A7F6F8}" destId="{5742ECD0-CBC9-48FB-95B9-F8B6DF006546}" srcOrd="8" destOrd="0" presId="urn:microsoft.com/office/officeart/2005/8/layout/radial6"/>
    <dgm:cxn modelId="{E08DF1A3-8781-4306-A3A7-3BA2E8459A5D}" type="presParOf" srcId="{A370B988-886B-43D1-A4F4-660C17A7F6F8}" destId="{5F1B6760-7020-4346-BBB4-774ED066D465}" srcOrd="9" destOrd="0" presId="urn:microsoft.com/office/officeart/2005/8/layout/radial6"/>
    <dgm:cxn modelId="{A9758D30-9717-4730-BB86-3CB328BEDB96}" type="presParOf" srcId="{A370B988-886B-43D1-A4F4-660C17A7F6F8}" destId="{C6DBC65A-3AC2-41B6-BD7F-449432DBEEA8}" srcOrd="10" destOrd="0" presId="urn:microsoft.com/office/officeart/2005/8/layout/radial6"/>
    <dgm:cxn modelId="{397128DB-7F58-420D-8565-1E36DF232D11}" type="presParOf" srcId="{A370B988-886B-43D1-A4F4-660C17A7F6F8}" destId="{456E16D5-26DE-4206-8415-7E089AEE02A0}" srcOrd="11" destOrd="0" presId="urn:microsoft.com/office/officeart/2005/8/layout/radial6"/>
    <dgm:cxn modelId="{F20A4B63-AFB1-4CD4-996E-170AAD21F844}" type="presParOf" srcId="{A370B988-886B-43D1-A4F4-660C17A7F6F8}" destId="{7BEA6AD8-07F7-4014-80F4-549E9E9096ED}" srcOrd="12" destOrd="0" presId="urn:microsoft.com/office/officeart/2005/8/layout/radial6"/>
    <dgm:cxn modelId="{6FC928B5-6B59-4CA4-9DA7-339A4F161160}" type="presParOf" srcId="{A370B988-886B-43D1-A4F4-660C17A7F6F8}" destId="{048A01F3-B58A-4BE3-9793-97B4F6F58AA1}" srcOrd="13" destOrd="0" presId="urn:microsoft.com/office/officeart/2005/8/layout/radial6"/>
    <dgm:cxn modelId="{5F36DD72-251F-4AB2-8CD4-066AAB2FBCE9}" type="presParOf" srcId="{A370B988-886B-43D1-A4F4-660C17A7F6F8}" destId="{8C1046E8-D761-41C2-93DA-FC1F043F6FFA}" srcOrd="14" destOrd="0" presId="urn:microsoft.com/office/officeart/2005/8/layout/radial6"/>
    <dgm:cxn modelId="{186CD1B8-49ED-4A60-8797-99FE2C7456A9}" type="presParOf" srcId="{A370B988-886B-43D1-A4F4-660C17A7F6F8}" destId="{40920A1C-6D1F-4746-8D4D-E300C4DFFDD7}"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AD676AC-7DC6-41CF-A447-CF6892AEAE89}"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GB"/>
        </a:p>
      </dgm:t>
    </dgm:pt>
    <dgm:pt modelId="{92C18482-47F7-4ED4-9462-2FD26D498555}">
      <dgm:prSet phldrT="[Text]"/>
      <dgm:spPr/>
      <dgm:t>
        <a:bodyPr/>
        <a:lstStyle/>
        <a:p>
          <a:r>
            <a:rPr lang="en-GB" dirty="0"/>
            <a:t>“someone in my corner”</a:t>
          </a:r>
        </a:p>
      </dgm:t>
    </dgm:pt>
    <dgm:pt modelId="{CB7CA640-F3B0-43A6-9DB7-1F544BB2FA6D}" type="parTrans" cxnId="{A838F6C7-F138-4FDD-A1A7-8BE6E995F17D}">
      <dgm:prSet/>
      <dgm:spPr/>
      <dgm:t>
        <a:bodyPr/>
        <a:lstStyle/>
        <a:p>
          <a:endParaRPr lang="en-GB"/>
        </a:p>
      </dgm:t>
    </dgm:pt>
    <dgm:pt modelId="{368EF535-1BA3-46B3-962A-2D140FDDBF34}" type="sibTrans" cxnId="{A838F6C7-F138-4FDD-A1A7-8BE6E995F17D}">
      <dgm:prSet/>
      <dgm:spPr/>
      <dgm:t>
        <a:bodyPr/>
        <a:lstStyle/>
        <a:p>
          <a:endParaRPr lang="en-GB"/>
        </a:p>
      </dgm:t>
    </dgm:pt>
    <dgm:pt modelId="{0EE5BB61-2FAA-4064-B73E-59CCFBAD9710}">
      <dgm:prSet phldrT="[Text]" custT="1"/>
      <dgm:spPr/>
      <dgm:t>
        <a:bodyPr/>
        <a:lstStyle/>
        <a:p>
          <a:r>
            <a:rPr lang="en-GB" sz="1400" dirty="0"/>
            <a:t>Substantive support</a:t>
          </a:r>
        </a:p>
      </dgm:t>
    </dgm:pt>
    <dgm:pt modelId="{43D22779-42A3-40B6-A32F-B7889C5E5FF3}" type="parTrans" cxnId="{32028757-EFE3-4274-8532-D8CB00B06DCE}">
      <dgm:prSet/>
      <dgm:spPr/>
      <dgm:t>
        <a:bodyPr/>
        <a:lstStyle/>
        <a:p>
          <a:endParaRPr lang="en-GB"/>
        </a:p>
      </dgm:t>
    </dgm:pt>
    <dgm:pt modelId="{C70B77F9-1B39-4EDF-914A-1927509A3E7D}" type="sibTrans" cxnId="{32028757-EFE3-4274-8532-D8CB00B06DCE}">
      <dgm:prSet/>
      <dgm:spPr/>
      <dgm:t>
        <a:bodyPr/>
        <a:lstStyle/>
        <a:p>
          <a:endParaRPr lang="en-GB"/>
        </a:p>
      </dgm:t>
    </dgm:pt>
    <dgm:pt modelId="{4946EF33-3520-4A12-A7E5-C2960D74F215}">
      <dgm:prSet phldrT="[Text]" custT="1"/>
      <dgm:spPr/>
      <dgm:t>
        <a:bodyPr/>
        <a:lstStyle/>
        <a:p>
          <a:r>
            <a:rPr lang="en-GB" sz="1400" dirty="0"/>
            <a:t>Client practitioner relationship</a:t>
          </a:r>
        </a:p>
      </dgm:t>
    </dgm:pt>
    <dgm:pt modelId="{C921D03A-BBE2-4A83-B75C-68D9E7B41128}" type="parTrans" cxnId="{5B7617B5-7974-496F-8ADE-87EF5D8F1991}">
      <dgm:prSet/>
      <dgm:spPr/>
      <dgm:t>
        <a:bodyPr/>
        <a:lstStyle/>
        <a:p>
          <a:endParaRPr lang="en-GB"/>
        </a:p>
      </dgm:t>
    </dgm:pt>
    <dgm:pt modelId="{2257399C-626E-4967-BFAE-0C38D5FFAE79}" type="sibTrans" cxnId="{5B7617B5-7974-496F-8ADE-87EF5D8F1991}">
      <dgm:prSet/>
      <dgm:spPr/>
      <dgm:t>
        <a:bodyPr/>
        <a:lstStyle/>
        <a:p>
          <a:endParaRPr lang="en-GB"/>
        </a:p>
      </dgm:t>
    </dgm:pt>
    <dgm:pt modelId="{74671C92-39D9-4644-B5D5-C48F3F494DA0}">
      <dgm:prSet phldrT="[Text]"/>
      <dgm:spPr/>
      <dgm:t>
        <a:bodyPr/>
        <a:lstStyle/>
        <a:p>
          <a:r>
            <a:rPr lang="en-GB" dirty="0"/>
            <a:t>User agency and personalised support</a:t>
          </a:r>
        </a:p>
      </dgm:t>
    </dgm:pt>
    <dgm:pt modelId="{397321E4-455F-4010-AD49-B46AC5DD6CDE}" type="parTrans" cxnId="{5842B210-E4DF-4314-8240-9C436B224420}">
      <dgm:prSet/>
      <dgm:spPr/>
      <dgm:t>
        <a:bodyPr/>
        <a:lstStyle/>
        <a:p>
          <a:endParaRPr lang="en-GB"/>
        </a:p>
      </dgm:t>
    </dgm:pt>
    <dgm:pt modelId="{5A786431-A6CB-4B09-BA5D-6908180DCFCB}" type="sibTrans" cxnId="{5842B210-E4DF-4314-8240-9C436B224420}">
      <dgm:prSet/>
      <dgm:spPr/>
      <dgm:t>
        <a:bodyPr/>
        <a:lstStyle/>
        <a:p>
          <a:endParaRPr lang="en-GB"/>
        </a:p>
      </dgm:t>
    </dgm:pt>
    <dgm:pt modelId="{CA7E56A7-2D34-44D4-9D7C-782E3FF2CE6C}">
      <dgm:prSet phldrT="[Text]" custT="1"/>
      <dgm:spPr/>
      <dgm:t>
        <a:bodyPr/>
        <a:lstStyle/>
        <a:p>
          <a:r>
            <a:rPr lang="en-GB" sz="1400" dirty="0"/>
            <a:t>Focus on potential</a:t>
          </a:r>
        </a:p>
      </dgm:t>
    </dgm:pt>
    <dgm:pt modelId="{C51AA187-B659-480B-9722-711E0B151CEC}" type="parTrans" cxnId="{EA38B41B-D48F-40A4-AC0A-F2FB3EC89964}">
      <dgm:prSet/>
      <dgm:spPr/>
      <dgm:t>
        <a:bodyPr/>
        <a:lstStyle/>
        <a:p>
          <a:endParaRPr lang="en-GB"/>
        </a:p>
      </dgm:t>
    </dgm:pt>
    <dgm:pt modelId="{89C58B07-DC73-469A-A144-FAC4A1E22F9F}" type="sibTrans" cxnId="{EA38B41B-D48F-40A4-AC0A-F2FB3EC89964}">
      <dgm:prSet/>
      <dgm:spPr/>
      <dgm:t>
        <a:bodyPr/>
        <a:lstStyle/>
        <a:p>
          <a:endParaRPr lang="en-GB"/>
        </a:p>
      </dgm:t>
    </dgm:pt>
    <dgm:pt modelId="{2224ED21-9C6A-414C-8FD9-2997CC96932A}">
      <dgm:prSet custT="1"/>
      <dgm:spPr/>
      <dgm:t>
        <a:bodyPr/>
        <a:lstStyle/>
        <a:p>
          <a:r>
            <a:rPr lang="en-GB" sz="1400" dirty="0"/>
            <a:t>Importance of wider wellbeing outcomes</a:t>
          </a:r>
        </a:p>
      </dgm:t>
    </dgm:pt>
    <dgm:pt modelId="{516CEEDD-8CB0-48CA-A406-2F22F9758F1A}" type="parTrans" cxnId="{3D9BF9F4-B533-43AA-B5E6-C8C5035AC9DF}">
      <dgm:prSet/>
      <dgm:spPr/>
      <dgm:t>
        <a:bodyPr/>
        <a:lstStyle/>
        <a:p>
          <a:endParaRPr lang="en-GB"/>
        </a:p>
      </dgm:t>
    </dgm:pt>
    <dgm:pt modelId="{B387B546-3500-4D89-8176-BBD2343DB338}" type="sibTrans" cxnId="{3D9BF9F4-B533-43AA-B5E6-C8C5035AC9DF}">
      <dgm:prSet/>
      <dgm:spPr/>
      <dgm:t>
        <a:bodyPr/>
        <a:lstStyle/>
        <a:p>
          <a:endParaRPr lang="en-GB"/>
        </a:p>
      </dgm:t>
    </dgm:pt>
    <dgm:pt modelId="{A370B988-886B-43D1-A4F4-660C17A7F6F8}" type="pres">
      <dgm:prSet presAssocID="{0AD676AC-7DC6-41CF-A447-CF6892AEAE89}" presName="Name0" presStyleCnt="0">
        <dgm:presLayoutVars>
          <dgm:chMax val="1"/>
          <dgm:dir/>
          <dgm:animLvl val="ctr"/>
          <dgm:resizeHandles val="exact"/>
        </dgm:presLayoutVars>
      </dgm:prSet>
      <dgm:spPr/>
    </dgm:pt>
    <dgm:pt modelId="{8C11A400-B048-43D0-9357-CEDCCA87F39C}" type="pres">
      <dgm:prSet presAssocID="{92C18482-47F7-4ED4-9462-2FD26D498555}" presName="centerShape" presStyleLbl="node0" presStyleIdx="0" presStyleCnt="1"/>
      <dgm:spPr/>
    </dgm:pt>
    <dgm:pt modelId="{6901A403-3687-48E9-8621-4DB0C9F43C0D}" type="pres">
      <dgm:prSet presAssocID="{0EE5BB61-2FAA-4064-B73E-59CCFBAD9710}" presName="node" presStyleLbl="node1" presStyleIdx="0" presStyleCnt="5">
        <dgm:presLayoutVars>
          <dgm:bulletEnabled val="1"/>
        </dgm:presLayoutVars>
      </dgm:prSet>
      <dgm:spPr/>
    </dgm:pt>
    <dgm:pt modelId="{C8202F56-F606-42D7-AA01-7CF21EF31BB7}" type="pres">
      <dgm:prSet presAssocID="{0EE5BB61-2FAA-4064-B73E-59CCFBAD9710}" presName="dummy" presStyleCnt="0"/>
      <dgm:spPr/>
    </dgm:pt>
    <dgm:pt modelId="{648B2323-A549-4275-ABE8-4DA7AD7E61C7}" type="pres">
      <dgm:prSet presAssocID="{C70B77F9-1B39-4EDF-914A-1927509A3E7D}" presName="sibTrans" presStyleLbl="sibTrans2D1" presStyleIdx="0" presStyleCnt="5"/>
      <dgm:spPr/>
    </dgm:pt>
    <dgm:pt modelId="{7F528230-6053-4B1E-ABDF-CD56DB5041A9}" type="pres">
      <dgm:prSet presAssocID="{4946EF33-3520-4A12-A7E5-C2960D74F215}" presName="node" presStyleLbl="node1" presStyleIdx="1" presStyleCnt="5">
        <dgm:presLayoutVars>
          <dgm:bulletEnabled val="1"/>
        </dgm:presLayoutVars>
      </dgm:prSet>
      <dgm:spPr/>
    </dgm:pt>
    <dgm:pt modelId="{FF188957-0E7F-4000-98A5-5D28278F97C3}" type="pres">
      <dgm:prSet presAssocID="{4946EF33-3520-4A12-A7E5-C2960D74F215}" presName="dummy" presStyleCnt="0"/>
      <dgm:spPr/>
    </dgm:pt>
    <dgm:pt modelId="{E3325B45-D28F-40F4-8A68-18A2549BB2BB}" type="pres">
      <dgm:prSet presAssocID="{2257399C-626E-4967-BFAE-0C38D5FFAE79}" presName="sibTrans" presStyleLbl="sibTrans2D1" presStyleIdx="1" presStyleCnt="5"/>
      <dgm:spPr/>
    </dgm:pt>
    <dgm:pt modelId="{BB0EF889-DFD5-410D-8C68-B64CE73A1ED2}" type="pres">
      <dgm:prSet presAssocID="{74671C92-39D9-4644-B5D5-C48F3F494DA0}" presName="node" presStyleLbl="node1" presStyleIdx="2" presStyleCnt="5">
        <dgm:presLayoutVars>
          <dgm:bulletEnabled val="1"/>
        </dgm:presLayoutVars>
      </dgm:prSet>
      <dgm:spPr/>
    </dgm:pt>
    <dgm:pt modelId="{5742ECD0-CBC9-48FB-95B9-F8B6DF006546}" type="pres">
      <dgm:prSet presAssocID="{74671C92-39D9-4644-B5D5-C48F3F494DA0}" presName="dummy" presStyleCnt="0"/>
      <dgm:spPr/>
    </dgm:pt>
    <dgm:pt modelId="{5F1B6760-7020-4346-BBB4-774ED066D465}" type="pres">
      <dgm:prSet presAssocID="{5A786431-A6CB-4B09-BA5D-6908180DCFCB}" presName="sibTrans" presStyleLbl="sibTrans2D1" presStyleIdx="2" presStyleCnt="5"/>
      <dgm:spPr/>
    </dgm:pt>
    <dgm:pt modelId="{C6DBC65A-3AC2-41B6-BD7F-449432DBEEA8}" type="pres">
      <dgm:prSet presAssocID="{CA7E56A7-2D34-44D4-9D7C-782E3FF2CE6C}" presName="node" presStyleLbl="node1" presStyleIdx="3" presStyleCnt="5">
        <dgm:presLayoutVars>
          <dgm:bulletEnabled val="1"/>
        </dgm:presLayoutVars>
      </dgm:prSet>
      <dgm:spPr/>
    </dgm:pt>
    <dgm:pt modelId="{456E16D5-26DE-4206-8415-7E089AEE02A0}" type="pres">
      <dgm:prSet presAssocID="{CA7E56A7-2D34-44D4-9D7C-782E3FF2CE6C}" presName="dummy" presStyleCnt="0"/>
      <dgm:spPr/>
    </dgm:pt>
    <dgm:pt modelId="{7BEA6AD8-07F7-4014-80F4-549E9E9096ED}" type="pres">
      <dgm:prSet presAssocID="{89C58B07-DC73-469A-A144-FAC4A1E22F9F}" presName="sibTrans" presStyleLbl="sibTrans2D1" presStyleIdx="3" presStyleCnt="5"/>
      <dgm:spPr/>
    </dgm:pt>
    <dgm:pt modelId="{048A01F3-B58A-4BE3-9793-97B4F6F58AA1}" type="pres">
      <dgm:prSet presAssocID="{2224ED21-9C6A-414C-8FD9-2997CC96932A}" presName="node" presStyleLbl="node1" presStyleIdx="4" presStyleCnt="5">
        <dgm:presLayoutVars>
          <dgm:bulletEnabled val="1"/>
        </dgm:presLayoutVars>
      </dgm:prSet>
      <dgm:spPr/>
    </dgm:pt>
    <dgm:pt modelId="{8C1046E8-D761-41C2-93DA-FC1F043F6FFA}" type="pres">
      <dgm:prSet presAssocID="{2224ED21-9C6A-414C-8FD9-2997CC96932A}" presName="dummy" presStyleCnt="0"/>
      <dgm:spPr/>
    </dgm:pt>
    <dgm:pt modelId="{40920A1C-6D1F-4746-8D4D-E300C4DFFDD7}" type="pres">
      <dgm:prSet presAssocID="{B387B546-3500-4D89-8176-BBD2343DB338}" presName="sibTrans" presStyleLbl="sibTrans2D1" presStyleIdx="4" presStyleCnt="5"/>
      <dgm:spPr/>
    </dgm:pt>
  </dgm:ptLst>
  <dgm:cxnLst>
    <dgm:cxn modelId="{5842B210-E4DF-4314-8240-9C436B224420}" srcId="{92C18482-47F7-4ED4-9462-2FD26D498555}" destId="{74671C92-39D9-4644-B5D5-C48F3F494DA0}" srcOrd="2" destOrd="0" parTransId="{397321E4-455F-4010-AD49-B46AC5DD6CDE}" sibTransId="{5A786431-A6CB-4B09-BA5D-6908180DCFCB}"/>
    <dgm:cxn modelId="{ADB79D13-784C-4F1D-B91C-D6B1FFE1DFAD}" type="presOf" srcId="{4946EF33-3520-4A12-A7E5-C2960D74F215}" destId="{7F528230-6053-4B1E-ABDF-CD56DB5041A9}" srcOrd="0" destOrd="0" presId="urn:microsoft.com/office/officeart/2005/8/layout/radial6"/>
    <dgm:cxn modelId="{EA38B41B-D48F-40A4-AC0A-F2FB3EC89964}" srcId="{92C18482-47F7-4ED4-9462-2FD26D498555}" destId="{CA7E56A7-2D34-44D4-9D7C-782E3FF2CE6C}" srcOrd="3" destOrd="0" parTransId="{C51AA187-B659-480B-9722-711E0B151CEC}" sibTransId="{89C58B07-DC73-469A-A144-FAC4A1E22F9F}"/>
    <dgm:cxn modelId="{420BC21B-43F9-411A-85F9-A6E83580905E}" type="presOf" srcId="{CA7E56A7-2D34-44D4-9D7C-782E3FF2CE6C}" destId="{C6DBC65A-3AC2-41B6-BD7F-449432DBEEA8}" srcOrd="0" destOrd="0" presId="urn:microsoft.com/office/officeart/2005/8/layout/radial6"/>
    <dgm:cxn modelId="{A6418236-D13C-42E7-814C-EFCF58162383}" type="presOf" srcId="{B387B546-3500-4D89-8176-BBD2343DB338}" destId="{40920A1C-6D1F-4746-8D4D-E300C4DFFDD7}" srcOrd="0" destOrd="0" presId="urn:microsoft.com/office/officeart/2005/8/layout/radial6"/>
    <dgm:cxn modelId="{9105D13E-70C3-4681-ABCD-ACA75CA578A9}" type="presOf" srcId="{2257399C-626E-4967-BFAE-0C38D5FFAE79}" destId="{E3325B45-D28F-40F4-8A68-18A2549BB2BB}" srcOrd="0" destOrd="0" presId="urn:microsoft.com/office/officeart/2005/8/layout/radial6"/>
    <dgm:cxn modelId="{A2C4503F-FAC9-46FB-B976-2EE4C95E82CE}" type="presOf" srcId="{2224ED21-9C6A-414C-8FD9-2997CC96932A}" destId="{048A01F3-B58A-4BE3-9793-97B4F6F58AA1}" srcOrd="0" destOrd="0" presId="urn:microsoft.com/office/officeart/2005/8/layout/radial6"/>
    <dgm:cxn modelId="{73CA1D46-53FA-41D4-B48F-69A52FEDC945}" type="presOf" srcId="{74671C92-39D9-4644-B5D5-C48F3F494DA0}" destId="{BB0EF889-DFD5-410D-8C68-B64CE73A1ED2}" srcOrd="0" destOrd="0" presId="urn:microsoft.com/office/officeart/2005/8/layout/radial6"/>
    <dgm:cxn modelId="{E8BE2E53-413C-44AB-83BD-2161601C88A0}" type="presOf" srcId="{5A786431-A6CB-4B09-BA5D-6908180DCFCB}" destId="{5F1B6760-7020-4346-BBB4-774ED066D465}" srcOrd="0" destOrd="0" presId="urn:microsoft.com/office/officeart/2005/8/layout/radial6"/>
    <dgm:cxn modelId="{CBDA4A73-A64F-4444-8FEA-FE160C5A1A7D}" type="presOf" srcId="{C70B77F9-1B39-4EDF-914A-1927509A3E7D}" destId="{648B2323-A549-4275-ABE8-4DA7AD7E61C7}" srcOrd="0" destOrd="0" presId="urn:microsoft.com/office/officeart/2005/8/layout/radial6"/>
    <dgm:cxn modelId="{32028757-EFE3-4274-8532-D8CB00B06DCE}" srcId="{92C18482-47F7-4ED4-9462-2FD26D498555}" destId="{0EE5BB61-2FAA-4064-B73E-59CCFBAD9710}" srcOrd="0" destOrd="0" parTransId="{43D22779-42A3-40B6-A32F-B7889C5E5FF3}" sibTransId="{C70B77F9-1B39-4EDF-914A-1927509A3E7D}"/>
    <dgm:cxn modelId="{3692705A-1848-4132-8477-1FB8F451EDD8}" type="presOf" srcId="{89C58B07-DC73-469A-A144-FAC4A1E22F9F}" destId="{7BEA6AD8-07F7-4014-80F4-549E9E9096ED}" srcOrd="0" destOrd="0" presId="urn:microsoft.com/office/officeart/2005/8/layout/radial6"/>
    <dgm:cxn modelId="{5B7617B5-7974-496F-8ADE-87EF5D8F1991}" srcId="{92C18482-47F7-4ED4-9462-2FD26D498555}" destId="{4946EF33-3520-4A12-A7E5-C2960D74F215}" srcOrd="1" destOrd="0" parTransId="{C921D03A-BBE2-4A83-B75C-68D9E7B41128}" sibTransId="{2257399C-626E-4967-BFAE-0C38D5FFAE79}"/>
    <dgm:cxn modelId="{A838F6C7-F138-4FDD-A1A7-8BE6E995F17D}" srcId="{0AD676AC-7DC6-41CF-A447-CF6892AEAE89}" destId="{92C18482-47F7-4ED4-9462-2FD26D498555}" srcOrd="0" destOrd="0" parTransId="{CB7CA640-F3B0-43A6-9DB7-1F544BB2FA6D}" sibTransId="{368EF535-1BA3-46B3-962A-2D140FDDBF34}"/>
    <dgm:cxn modelId="{FA8021CC-4A44-4043-8CAE-987CA4B9E2E3}" type="presOf" srcId="{0EE5BB61-2FAA-4064-B73E-59CCFBAD9710}" destId="{6901A403-3687-48E9-8621-4DB0C9F43C0D}" srcOrd="0" destOrd="0" presId="urn:microsoft.com/office/officeart/2005/8/layout/radial6"/>
    <dgm:cxn modelId="{1B1BAFEA-C719-487F-9D39-945C1F7B383F}" type="presOf" srcId="{92C18482-47F7-4ED4-9462-2FD26D498555}" destId="{8C11A400-B048-43D0-9357-CEDCCA87F39C}" srcOrd="0" destOrd="0" presId="urn:microsoft.com/office/officeart/2005/8/layout/radial6"/>
    <dgm:cxn modelId="{0C1BA9F2-ECE3-47F0-BA5E-BCFA597884F2}" type="presOf" srcId="{0AD676AC-7DC6-41CF-A447-CF6892AEAE89}" destId="{A370B988-886B-43D1-A4F4-660C17A7F6F8}" srcOrd="0" destOrd="0" presId="urn:microsoft.com/office/officeart/2005/8/layout/radial6"/>
    <dgm:cxn modelId="{3D9BF9F4-B533-43AA-B5E6-C8C5035AC9DF}" srcId="{92C18482-47F7-4ED4-9462-2FD26D498555}" destId="{2224ED21-9C6A-414C-8FD9-2997CC96932A}" srcOrd="4" destOrd="0" parTransId="{516CEEDD-8CB0-48CA-A406-2F22F9758F1A}" sibTransId="{B387B546-3500-4D89-8176-BBD2343DB338}"/>
    <dgm:cxn modelId="{764BE980-E0FC-49D7-B3A3-CC120D01E9C7}" type="presParOf" srcId="{A370B988-886B-43D1-A4F4-660C17A7F6F8}" destId="{8C11A400-B048-43D0-9357-CEDCCA87F39C}" srcOrd="0" destOrd="0" presId="urn:microsoft.com/office/officeart/2005/8/layout/radial6"/>
    <dgm:cxn modelId="{7F66C2F2-D76D-4AB1-83E0-66B153114A74}" type="presParOf" srcId="{A370B988-886B-43D1-A4F4-660C17A7F6F8}" destId="{6901A403-3687-48E9-8621-4DB0C9F43C0D}" srcOrd="1" destOrd="0" presId="urn:microsoft.com/office/officeart/2005/8/layout/radial6"/>
    <dgm:cxn modelId="{87886DD9-ADE4-46D9-8047-1EA502B965AC}" type="presParOf" srcId="{A370B988-886B-43D1-A4F4-660C17A7F6F8}" destId="{C8202F56-F606-42D7-AA01-7CF21EF31BB7}" srcOrd="2" destOrd="0" presId="urn:microsoft.com/office/officeart/2005/8/layout/radial6"/>
    <dgm:cxn modelId="{D7E71168-AD3C-492D-ACEF-E2A5BD1B5AC2}" type="presParOf" srcId="{A370B988-886B-43D1-A4F4-660C17A7F6F8}" destId="{648B2323-A549-4275-ABE8-4DA7AD7E61C7}" srcOrd="3" destOrd="0" presId="urn:microsoft.com/office/officeart/2005/8/layout/radial6"/>
    <dgm:cxn modelId="{B3C21E13-3C6F-445E-9E97-6D20C9319E08}" type="presParOf" srcId="{A370B988-886B-43D1-A4F4-660C17A7F6F8}" destId="{7F528230-6053-4B1E-ABDF-CD56DB5041A9}" srcOrd="4" destOrd="0" presId="urn:microsoft.com/office/officeart/2005/8/layout/radial6"/>
    <dgm:cxn modelId="{E8A1FB37-4508-4323-858F-AC0C3AC6A5E1}" type="presParOf" srcId="{A370B988-886B-43D1-A4F4-660C17A7F6F8}" destId="{FF188957-0E7F-4000-98A5-5D28278F97C3}" srcOrd="5" destOrd="0" presId="urn:microsoft.com/office/officeart/2005/8/layout/radial6"/>
    <dgm:cxn modelId="{AF19A96D-20C1-4B73-83AE-C1B9EBF6E162}" type="presParOf" srcId="{A370B988-886B-43D1-A4F4-660C17A7F6F8}" destId="{E3325B45-D28F-40F4-8A68-18A2549BB2BB}" srcOrd="6" destOrd="0" presId="urn:microsoft.com/office/officeart/2005/8/layout/radial6"/>
    <dgm:cxn modelId="{AF37D069-E80C-4CFC-9FF7-522C28198767}" type="presParOf" srcId="{A370B988-886B-43D1-A4F4-660C17A7F6F8}" destId="{BB0EF889-DFD5-410D-8C68-B64CE73A1ED2}" srcOrd="7" destOrd="0" presId="urn:microsoft.com/office/officeart/2005/8/layout/radial6"/>
    <dgm:cxn modelId="{96A77161-28BE-4867-8FC8-2D30D0F7E7A4}" type="presParOf" srcId="{A370B988-886B-43D1-A4F4-660C17A7F6F8}" destId="{5742ECD0-CBC9-48FB-95B9-F8B6DF006546}" srcOrd="8" destOrd="0" presId="urn:microsoft.com/office/officeart/2005/8/layout/radial6"/>
    <dgm:cxn modelId="{E08DF1A3-8781-4306-A3A7-3BA2E8459A5D}" type="presParOf" srcId="{A370B988-886B-43D1-A4F4-660C17A7F6F8}" destId="{5F1B6760-7020-4346-BBB4-774ED066D465}" srcOrd="9" destOrd="0" presId="urn:microsoft.com/office/officeart/2005/8/layout/radial6"/>
    <dgm:cxn modelId="{A9758D30-9717-4730-BB86-3CB328BEDB96}" type="presParOf" srcId="{A370B988-886B-43D1-A4F4-660C17A7F6F8}" destId="{C6DBC65A-3AC2-41B6-BD7F-449432DBEEA8}" srcOrd="10" destOrd="0" presId="urn:microsoft.com/office/officeart/2005/8/layout/radial6"/>
    <dgm:cxn modelId="{397128DB-7F58-420D-8565-1E36DF232D11}" type="presParOf" srcId="{A370B988-886B-43D1-A4F4-660C17A7F6F8}" destId="{456E16D5-26DE-4206-8415-7E089AEE02A0}" srcOrd="11" destOrd="0" presId="urn:microsoft.com/office/officeart/2005/8/layout/radial6"/>
    <dgm:cxn modelId="{F20A4B63-AFB1-4CD4-996E-170AAD21F844}" type="presParOf" srcId="{A370B988-886B-43D1-A4F4-660C17A7F6F8}" destId="{7BEA6AD8-07F7-4014-80F4-549E9E9096ED}" srcOrd="12" destOrd="0" presId="urn:microsoft.com/office/officeart/2005/8/layout/radial6"/>
    <dgm:cxn modelId="{6FC928B5-6B59-4CA4-9DA7-339A4F161160}" type="presParOf" srcId="{A370B988-886B-43D1-A4F4-660C17A7F6F8}" destId="{048A01F3-B58A-4BE3-9793-97B4F6F58AA1}" srcOrd="13" destOrd="0" presId="urn:microsoft.com/office/officeart/2005/8/layout/radial6"/>
    <dgm:cxn modelId="{5F36DD72-251F-4AB2-8CD4-066AAB2FBCE9}" type="presParOf" srcId="{A370B988-886B-43D1-A4F4-660C17A7F6F8}" destId="{8C1046E8-D761-41C2-93DA-FC1F043F6FFA}" srcOrd="14" destOrd="0" presId="urn:microsoft.com/office/officeart/2005/8/layout/radial6"/>
    <dgm:cxn modelId="{186CD1B8-49ED-4A60-8797-99FE2C7456A9}" type="presParOf" srcId="{A370B988-886B-43D1-A4F4-660C17A7F6F8}" destId="{40920A1C-6D1F-4746-8D4D-E300C4DFFDD7}"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920A1C-6D1F-4746-8D4D-E300C4DFFDD7}">
      <dsp:nvSpPr>
        <dsp:cNvPr id="0" name=""/>
        <dsp:cNvSpPr/>
      </dsp:nvSpPr>
      <dsp:spPr>
        <a:xfrm>
          <a:off x="2738480" y="673987"/>
          <a:ext cx="4482351" cy="4482351"/>
        </a:xfrm>
        <a:prstGeom prst="blockArc">
          <a:avLst>
            <a:gd name="adj1" fmla="val 11880000"/>
            <a:gd name="adj2" fmla="val 1620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BEA6AD8-07F7-4014-80F4-549E9E9096ED}">
      <dsp:nvSpPr>
        <dsp:cNvPr id="0" name=""/>
        <dsp:cNvSpPr/>
      </dsp:nvSpPr>
      <dsp:spPr>
        <a:xfrm>
          <a:off x="2738480" y="673987"/>
          <a:ext cx="4482351" cy="4482351"/>
        </a:xfrm>
        <a:prstGeom prst="blockArc">
          <a:avLst>
            <a:gd name="adj1" fmla="val 7560000"/>
            <a:gd name="adj2" fmla="val 1188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F1B6760-7020-4346-BBB4-774ED066D465}">
      <dsp:nvSpPr>
        <dsp:cNvPr id="0" name=""/>
        <dsp:cNvSpPr/>
      </dsp:nvSpPr>
      <dsp:spPr>
        <a:xfrm>
          <a:off x="2738480" y="673987"/>
          <a:ext cx="4482351" cy="4482351"/>
        </a:xfrm>
        <a:prstGeom prst="blockArc">
          <a:avLst>
            <a:gd name="adj1" fmla="val 3240000"/>
            <a:gd name="adj2" fmla="val 756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3325B45-D28F-40F4-8A68-18A2549BB2BB}">
      <dsp:nvSpPr>
        <dsp:cNvPr id="0" name=""/>
        <dsp:cNvSpPr/>
      </dsp:nvSpPr>
      <dsp:spPr>
        <a:xfrm>
          <a:off x="2738480" y="673987"/>
          <a:ext cx="4482351" cy="4482351"/>
        </a:xfrm>
        <a:prstGeom prst="blockArc">
          <a:avLst>
            <a:gd name="adj1" fmla="val 20520000"/>
            <a:gd name="adj2" fmla="val 324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48B2323-A549-4275-ABE8-4DA7AD7E61C7}">
      <dsp:nvSpPr>
        <dsp:cNvPr id="0" name=""/>
        <dsp:cNvSpPr/>
      </dsp:nvSpPr>
      <dsp:spPr>
        <a:xfrm>
          <a:off x="2738480" y="673987"/>
          <a:ext cx="4482351" cy="4482351"/>
        </a:xfrm>
        <a:prstGeom prst="blockArc">
          <a:avLst>
            <a:gd name="adj1" fmla="val 16200000"/>
            <a:gd name="adj2" fmla="val 20520000"/>
            <a:gd name="adj3" fmla="val 464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C11A400-B048-43D0-9357-CEDCCA87F39C}">
      <dsp:nvSpPr>
        <dsp:cNvPr id="0" name=""/>
        <dsp:cNvSpPr/>
      </dsp:nvSpPr>
      <dsp:spPr>
        <a:xfrm>
          <a:off x="3947495" y="1883002"/>
          <a:ext cx="2064320" cy="206432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en-GB" sz="2400" kern="1200" dirty="0"/>
            <a:t>“</a:t>
          </a:r>
          <a:r>
            <a:rPr lang="en-GB" sz="2400" i="1" kern="1200" dirty="0"/>
            <a:t>someone in my corner</a:t>
          </a:r>
          <a:r>
            <a:rPr lang="en-GB" sz="2400" kern="1200" dirty="0"/>
            <a:t>”</a:t>
          </a:r>
        </a:p>
      </dsp:txBody>
      <dsp:txXfrm>
        <a:off x="4249808" y="2185315"/>
        <a:ext cx="1459694" cy="1459694"/>
      </dsp:txXfrm>
    </dsp:sp>
    <dsp:sp modelId="{6901A403-3687-48E9-8621-4DB0C9F43C0D}">
      <dsp:nvSpPr>
        <dsp:cNvPr id="0" name=""/>
        <dsp:cNvSpPr/>
      </dsp:nvSpPr>
      <dsp:spPr>
        <a:xfrm>
          <a:off x="4257143" y="3496"/>
          <a:ext cx="1445024" cy="144502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Substantive support</a:t>
          </a:r>
        </a:p>
      </dsp:txBody>
      <dsp:txXfrm>
        <a:off x="4468762" y="215115"/>
        <a:ext cx="1021786" cy="1021786"/>
      </dsp:txXfrm>
    </dsp:sp>
    <dsp:sp modelId="{7F528230-6053-4B1E-ABDF-CD56DB5041A9}">
      <dsp:nvSpPr>
        <dsp:cNvPr id="0" name=""/>
        <dsp:cNvSpPr/>
      </dsp:nvSpPr>
      <dsp:spPr>
        <a:xfrm>
          <a:off x="6339153" y="1516164"/>
          <a:ext cx="1445024" cy="144502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Client practitioner relationship</a:t>
          </a:r>
        </a:p>
      </dsp:txBody>
      <dsp:txXfrm>
        <a:off x="6550772" y="1727783"/>
        <a:ext cx="1021786" cy="1021786"/>
      </dsp:txXfrm>
    </dsp:sp>
    <dsp:sp modelId="{BB0EF889-DFD5-410D-8C68-B64CE73A1ED2}">
      <dsp:nvSpPr>
        <dsp:cNvPr id="0" name=""/>
        <dsp:cNvSpPr/>
      </dsp:nvSpPr>
      <dsp:spPr>
        <a:xfrm>
          <a:off x="5543896" y="3963714"/>
          <a:ext cx="1445024" cy="144502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GB" sz="1300" kern="1200" dirty="0"/>
            <a:t>User agency and personalised support</a:t>
          </a:r>
        </a:p>
      </dsp:txBody>
      <dsp:txXfrm>
        <a:off x="5755515" y="4175333"/>
        <a:ext cx="1021786" cy="1021786"/>
      </dsp:txXfrm>
    </dsp:sp>
    <dsp:sp modelId="{C6DBC65A-3AC2-41B6-BD7F-449432DBEEA8}">
      <dsp:nvSpPr>
        <dsp:cNvPr id="0" name=""/>
        <dsp:cNvSpPr/>
      </dsp:nvSpPr>
      <dsp:spPr>
        <a:xfrm>
          <a:off x="2970390" y="3963714"/>
          <a:ext cx="1445024" cy="144502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Focus on potential</a:t>
          </a:r>
        </a:p>
      </dsp:txBody>
      <dsp:txXfrm>
        <a:off x="3182009" y="4175333"/>
        <a:ext cx="1021786" cy="1021786"/>
      </dsp:txXfrm>
    </dsp:sp>
    <dsp:sp modelId="{048A01F3-B58A-4BE3-9793-97B4F6F58AA1}">
      <dsp:nvSpPr>
        <dsp:cNvPr id="0" name=""/>
        <dsp:cNvSpPr/>
      </dsp:nvSpPr>
      <dsp:spPr>
        <a:xfrm>
          <a:off x="2175133" y="1516164"/>
          <a:ext cx="1445024" cy="1445024"/>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Importance of wider wellbeing outcomes</a:t>
          </a:r>
        </a:p>
      </dsp:txBody>
      <dsp:txXfrm>
        <a:off x="2386752" y="1727783"/>
        <a:ext cx="1021786" cy="102178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920A1C-6D1F-4746-8D4D-E300C4DFFDD7}">
      <dsp:nvSpPr>
        <dsp:cNvPr id="0" name=""/>
        <dsp:cNvSpPr/>
      </dsp:nvSpPr>
      <dsp:spPr>
        <a:xfrm>
          <a:off x="1925706" y="639737"/>
          <a:ext cx="4276587" cy="4276587"/>
        </a:xfrm>
        <a:prstGeom prst="blockArc">
          <a:avLst>
            <a:gd name="adj1" fmla="val 11880000"/>
            <a:gd name="adj2" fmla="val 162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BEA6AD8-07F7-4014-80F4-549E9E9096ED}">
      <dsp:nvSpPr>
        <dsp:cNvPr id="0" name=""/>
        <dsp:cNvSpPr/>
      </dsp:nvSpPr>
      <dsp:spPr>
        <a:xfrm>
          <a:off x="1925706" y="639737"/>
          <a:ext cx="4276587" cy="4276587"/>
        </a:xfrm>
        <a:prstGeom prst="blockArc">
          <a:avLst>
            <a:gd name="adj1" fmla="val 7560000"/>
            <a:gd name="adj2" fmla="val 1188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F1B6760-7020-4346-BBB4-774ED066D465}">
      <dsp:nvSpPr>
        <dsp:cNvPr id="0" name=""/>
        <dsp:cNvSpPr/>
      </dsp:nvSpPr>
      <dsp:spPr>
        <a:xfrm>
          <a:off x="1925706" y="639737"/>
          <a:ext cx="4276587" cy="4276587"/>
        </a:xfrm>
        <a:prstGeom prst="blockArc">
          <a:avLst>
            <a:gd name="adj1" fmla="val 3240000"/>
            <a:gd name="adj2" fmla="val 756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3325B45-D28F-40F4-8A68-18A2549BB2BB}">
      <dsp:nvSpPr>
        <dsp:cNvPr id="0" name=""/>
        <dsp:cNvSpPr/>
      </dsp:nvSpPr>
      <dsp:spPr>
        <a:xfrm>
          <a:off x="1925706" y="639737"/>
          <a:ext cx="4276587" cy="4276587"/>
        </a:xfrm>
        <a:prstGeom prst="blockArc">
          <a:avLst>
            <a:gd name="adj1" fmla="val 20520000"/>
            <a:gd name="adj2" fmla="val 324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48B2323-A549-4275-ABE8-4DA7AD7E61C7}">
      <dsp:nvSpPr>
        <dsp:cNvPr id="0" name=""/>
        <dsp:cNvSpPr/>
      </dsp:nvSpPr>
      <dsp:spPr>
        <a:xfrm>
          <a:off x="1925706" y="639737"/>
          <a:ext cx="4276587" cy="4276587"/>
        </a:xfrm>
        <a:prstGeom prst="blockArc">
          <a:avLst>
            <a:gd name="adj1" fmla="val 16200000"/>
            <a:gd name="adj2" fmla="val 2052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C11A400-B048-43D0-9357-CEDCCA87F39C}">
      <dsp:nvSpPr>
        <dsp:cNvPr id="0" name=""/>
        <dsp:cNvSpPr/>
      </dsp:nvSpPr>
      <dsp:spPr>
        <a:xfrm>
          <a:off x="3079749" y="1793781"/>
          <a:ext cx="1968499" cy="196849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GB" sz="2300" kern="1200" dirty="0"/>
            <a:t>“someone in my corner”</a:t>
          </a:r>
        </a:p>
      </dsp:txBody>
      <dsp:txXfrm>
        <a:off x="3368029" y="2082061"/>
        <a:ext cx="1391939" cy="1391939"/>
      </dsp:txXfrm>
    </dsp:sp>
    <dsp:sp modelId="{6901A403-3687-48E9-8621-4DB0C9F43C0D}">
      <dsp:nvSpPr>
        <dsp:cNvPr id="0" name=""/>
        <dsp:cNvSpPr/>
      </dsp:nvSpPr>
      <dsp:spPr>
        <a:xfrm>
          <a:off x="3375025" y="368"/>
          <a:ext cx="1377949" cy="13779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Substantive support</a:t>
          </a:r>
        </a:p>
      </dsp:txBody>
      <dsp:txXfrm>
        <a:off x="3576821" y="202164"/>
        <a:ext cx="974357" cy="974357"/>
      </dsp:txXfrm>
    </dsp:sp>
    <dsp:sp modelId="{7F528230-6053-4B1E-ABDF-CD56DB5041A9}">
      <dsp:nvSpPr>
        <dsp:cNvPr id="0" name=""/>
        <dsp:cNvSpPr/>
      </dsp:nvSpPr>
      <dsp:spPr>
        <a:xfrm>
          <a:off x="5361485" y="1443616"/>
          <a:ext cx="1377949" cy="13779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Client practitioner relationship</a:t>
          </a:r>
        </a:p>
      </dsp:txBody>
      <dsp:txXfrm>
        <a:off x="5563281" y="1645412"/>
        <a:ext cx="974357" cy="974357"/>
      </dsp:txXfrm>
    </dsp:sp>
    <dsp:sp modelId="{BB0EF889-DFD5-410D-8C68-B64CE73A1ED2}">
      <dsp:nvSpPr>
        <dsp:cNvPr id="0" name=""/>
        <dsp:cNvSpPr/>
      </dsp:nvSpPr>
      <dsp:spPr>
        <a:xfrm>
          <a:off x="4602724" y="3778840"/>
          <a:ext cx="1377949" cy="13779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GB" sz="1300" kern="1200" dirty="0"/>
            <a:t>User agency and personalised support</a:t>
          </a:r>
        </a:p>
      </dsp:txBody>
      <dsp:txXfrm>
        <a:off x="4804520" y="3980636"/>
        <a:ext cx="974357" cy="974357"/>
      </dsp:txXfrm>
    </dsp:sp>
    <dsp:sp modelId="{C6DBC65A-3AC2-41B6-BD7F-449432DBEEA8}">
      <dsp:nvSpPr>
        <dsp:cNvPr id="0" name=""/>
        <dsp:cNvSpPr/>
      </dsp:nvSpPr>
      <dsp:spPr>
        <a:xfrm>
          <a:off x="2147325" y="3778840"/>
          <a:ext cx="1377949" cy="13779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Focus on potential</a:t>
          </a:r>
        </a:p>
      </dsp:txBody>
      <dsp:txXfrm>
        <a:off x="2349121" y="3980636"/>
        <a:ext cx="974357" cy="974357"/>
      </dsp:txXfrm>
    </dsp:sp>
    <dsp:sp modelId="{048A01F3-B58A-4BE3-9793-97B4F6F58AA1}">
      <dsp:nvSpPr>
        <dsp:cNvPr id="0" name=""/>
        <dsp:cNvSpPr/>
      </dsp:nvSpPr>
      <dsp:spPr>
        <a:xfrm>
          <a:off x="1388564" y="1443616"/>
          <a:ext cx="1377949" cy="13779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Importance of wider wellbeing outcomes</a:t>
          </a:r>
        </a:p>
      </dsp:txBody>
      <dsp:txXfrm>
        <a:off x="1590360" y="1645412"/>
        <a:ext cx="974357" cy="9743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920A1C-6D1F-4746-8D4D-E300C4DFFDD7}">
      <dsp:nvSpPr>
        <dsp:cNvPr id="0" name=""/>
        <dsp:cNvSpPr/>
      </dsp:nvSpPr>
      <dsp:spPr>
        <a:xfrm>
          <a:off x="1925706" y="639737"/>
          <a:ext cx="4276587" cy="4276587"/>
        </a:xfrm>
        <a:prstGeom prst="blockArc">
          <a:avLst>
            <a:gd name="adj1" fmla="val 11880000"/>
            <a:gd name="adj2" fmla="val 1620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BEA6AD8-07F7-4014-80F4-549E9E9096ED}">
      <dsp:nvSpPr>
        <dsp:cNvPr id="0" name=""/>
        <dsp:cNvSpPr/>
      </dsp:nvSpPr>
      <dsp:spPr>
        <a:xfrm>
          <a:off x="1925706" y="639737"/>
          <a:ext cx="4276587" cy="4276587"/>
        </a:xfrm>
        <a:prstGeom prst="blockArc">
          <a:avLst>
            <a:gd name="adj1" fmla="val 7560000"/>
            <a:gd name="adj2" fmla="val 1188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F1B6760-7020-4346-BBB4-774ED066D465}">
      <dsp:nvSpPr>
        <dsp:cNvPr id="0" name=""/>
        <dsp:cNvSpPr/>
      </dsp:nvSpPr>
      <dsp:spPr>
        <a:xfrm>
          <a:off x="1925706" y="639737"/>
          <a:ext cx="4276587" cy="4276587"/>
        </a:xfrm>
        <a:prstGeom prst="blockArc">
          <a:avLst>
            <a:gd name="adj1" fmla="val 3240000"/>
            <a:gd name="adj2" fmla="val 756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3325B45-D28F-40F4-8A68-18A2549BB2BB}">
      <dsp:nvSpPr>
        <dsp:cNvPr id="0" name=""/>
        <dsp:cNvSpPr/>
      </dsp:nvSpPr>
      <dsp:spPr>
        <a:xfrm>
          <a:off x="1925706" y="639737"/>
          <a:ext cx="4276587" cy="4276587"/>
        </a:xfrm>
        <a:prstGeom prst="blockArc">
          <a:avLst>
            <a:gd name="adj1" fmla="val 20520000"/>
            <a:gd name="adj2" fmla="val 324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48B2323-A549-4275-ABE8-4DA7AD7E61C7}">
      <dsp:nvSpPr>
        <dsp:cNvPr id="0" name=""/>
        <dsp:cNvSpPr/>
      </dsp:nvSpPr>
      <dsp:spPr>
        <a:xfrm>
          <a:off x="1925706" y="639737"/>
          <a:ext cx="4276587" cy="4276587"/>
        </a:xfrm>
        <a:prstGeom prst="blockArc">
          <a:avLst>
            <a:gd name="adj1" fmla="val 16200000"/>
            <a:gd name="adj2" fmla="val 20520000"/>
            <a:gd name="adj3" fmla="val 464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C11A400-B048-43D0-9357-CEDCCA87F39C}">
      <dsp:nvSpPr>
        <dsp:cNvPr id="0" name=""/>
        <dsp:cNvSpPr/>
      </dsp:nvSpPr>
      <dsp:spPr>
        <a:xfrm>
          <a:off x="3079749" y="1793781"/>
          <a:ext cx="1968499" cy="196849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210" tIns="29210" rIns="29210" bIns="29210" numCol="1" spcCol="1270" anchor="ctr" anchorCtr="0">
          <a:noAutofit/>
        </a:bodyPr>
        <a:lstStyle/>
        <a:p>
          <a:pPr marL="0" lvl="0" indent="0" algn="ctr" defTabSz="1022350">
            <a:lnSpc>
              <a:spcPct val="90000"/>
            </a:lnSpc>
            <a:spcBef>
              <a:spcPct val="0"/>
            </a:spcBef>
            <a:spcAft>
              <a:spcPct val="35000"/>
            </a:spcAft>
            <a:buNone/>
          </a:pPr>
          <a:r>
            <a:rPr lang="en-GB" sz="2300" kern="1200" dirty="0"/>
            <a:t>“someone in my corner”</a:t>
          </a:r>
        </a:p>
      </dsp:txBody>
      <dsp:txXfrm>
        <a:off x="3368029" y="2082061"/>
        <a:ext cx="1391939" cy="1391939"/>
      </dsp:txXfrm>
    </dsp:sp>
    <dsp:sp modelId="{6901A403-3687-48E9-8621-4DB0C9F43C0D}">
      <dsp:nvSpPr>
        <dsp:cNvPr id="0" name=""/>
        <dsp:cNvSpPr/>
      </dsp:nvSpPr>
      <dsp:spPr>
        <a:xfrm>
          <a:off x="3375025" y="368"/>
          <a:ext cx="1377949" cy="13779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Substantive support</a:t>
          </a:r>
        </a:p>
      </dsp:txBody>
      <dsp:txXfrm>
        <a:off x="3576821" y="202164"/>
        <a:ext cx="974357" cy="974357"/>
      </dsp:txXfrm>
    </dsp:sp>
    <dsp:sp modelId="{7F528230-6053-4B1E-ABDF-CD56DB5041A9}">
      <dsp:nvSpPr>
        <dsp:cNvPr id="0" name=""/>
        <dsp:cNvSpPr/>
      </dsp:nvSpPr>
      <dsp:spPr>
        <a:xfrm>
          <a:off x="5361485" y="1443616"/>
          <a:ext cx="1377949" cy="13779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Client practitioner relationship</a:t>
          </a:r>
        </a:p>
      </dsp:txBody>
      <dsp:txXfrm>
        <a:off x="5563281" y="1645412"/>
        <a:ext cx="974357" cy="974357"/>
      </dsp:txXfrm>
    </dsp:sp>
    <dsp:sp modelId="{BB0EF889-DFD5-410D-8C68-B64CE73A1ED2}">
      <dsp:nvSpPr>
        <dsp:cNvPr id="0" name=""/>
        <dsp:cNvSpPr/>
      </dsp:nvSpPr>
      <dsp:spPr>
        <a:xfrm>
          <a:off x="4602724" y="3778840"/>
          <a:ext cx="1377949" cy="13779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GB" sz="1300" kern="1200" dirty="0"/>
            <a:t>User agency and personalised support</a:t>
          </a:r>
        </a:p>
      </dsp:txBody>
      <dsp:txXfrm>
        <a:off x="4804520" y="3980636"/>
        <a:ext cx="974357" cy="974357"/>
      </dsp:txXfrm>
    </dsp:sp>
    <dsp:sp modelId="{C6DBC65A-3AC2-41B6-BD7F-449432DBEEA8}">
      <dsp:nvSpPr>
        <dsp:cNvPr id="0" name=""/>
        <dsp:cNvSpPr/>
      </dsp:nvSpPr>
      <dsp:spPr>
        <a:xfrm>
          <a:off x="2147325" y="3778840"/>
          <a:ext cx="1377949" cy="13779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Focus on potential</a:t>
          </a:r>
        </a:p>
      </dsp:txBody>
      <dsp:txXfrm>
        <a:off x="2349121" y="3980636"/>
        <a:ext cx="974357" cy="974357"/>
      </dsp:txXfrm>
    </dsp:sp>
    <dsp:sp modelId="{048A01F3-B58A-4BE3-9793-97B4F6F58AA1}">
      <dsp:nvSpPr>
        <dsp:cNvPr id="0" name=""/>
        <dsp:cNvSpPr/>
      </dsp:nvSpPr>
      <dsp:spPr>
        <a:xfrm>
          <a:off x="1388564" y="1443616"/>
          <a:ext cx="1377949" cy="137794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GB" sz="1400" kern="1200" dirty="0"/>
            <a:t>Importance of wider wellbeing outcomes</a:t>
          </a:r>
        </a:p>
      </dsp:txBody>
      <dsp:txXfrm>
        <a:off x="1590360" y="1645412"/>
        <a:ext cx="974357" cy="974357"/>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492A9DC-D246-A647-CF25-6FB8F9CB9E1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30"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65F7F2DD-3993-9090-837C-9D0DFD7D3CB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defTabSz="914330" eaLnBrk="1" fontAlgn="auto" hangingPunct="1">
              <a:spcBef>
                <a:spcPts val="0"/>
              </a:spcBef>
              <a:spcAft>
                <a:spcPts val="0"/>
              </a:spcAft>
              <a:defRPr sz="1200">
                <a:latin typeface="+mn-lt"/>
              </a:defRPr>
            </a:lvl1pPr>
          </a:lstStyle>
          <a:p>
            <a:pPr>
              <a:defRPr/>
            </a:pPr>
            <a:fld id="{96E9D8DD-DD35-43DA-963B-2410BF0C69B6}" type="datetimeFigureOut">
              <a:rPr lang="en-US"/>
              <a:pPr>
                <a:defRPr/>
              </a:pPr>
              <a:t>5/23/2024</a:t>
            </a:fld>
            <a:endParaRPr lang="en-US"/>
          </a:p>
        </p:txBody>
      </p:sp>
      <p:sp>
        <p:nvSpPr>
          <p:cNvPr id="4" name="Footer Placeholder 3">
            <a:extLst>
              <a:ext uri="{FF2B5EF4-FFF2-40B4-BE49-F238E27FC236}">
                <a16:creationId xmlns:a16="http://schemas.microsoft.com/office/drawing/2014/main" id="{6B9CED8B-DE36-C20F-C005-63C4C7A22FF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defTabSz="914330" eaLnBrk="1" fontAlgn="auto" hangingPunct="1">
              <a:spcBef>
                <a:spcPts val="0"/>
              </a:spcBef>
              <a:spcAft>
                <a:spcPts val="0"/>
              </a:spcAft>
              <a:defRPr sz="1200">
                <a:latin typeface="+mn-lt"/>
              </a:defRPr>
            </a:lvl1pPr>
          </a:lstStyle>
          <a:p>
            <a:pPr>
              <a:defRPr/>
            </a:pPr>
            <a:endParaRPr lang="en-US"/>
          </a:p>
        </p:txBody>
      </p:sp>
      <p:sp>
        <p:nvSpPr>
          <p:cNvPr id="5" name="Slide Number Placeholder 4">
            <a:extLst>
              <a:ext uri="{FF2B5EF4-FFF2-40B4-BE49-F238E27FC236}">
                <a16:creationId xmlns:a16="http://schemas.microsoft.com/office/drawing/2014/main" id="{EEB4E953-AF9D-452E-DF5A-B7FB836CC8C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defTabSz="914330" eaLnBrk="1" fontAlgn="auto" hangingPunct="1">
              <a:spcBef>
                <a:spcPts val="0"/>
              </a:spcBef>
              <a:spcAft>
                <a:spcPts val="0"/>
              </a:spcAft>
              <a:defRPr sz="1200">
                <a:latin typeface="+mn-lt"/>
              </a:defRPr>
            </a:lvl1pPr>
          </a:lstStyle>
          <a:p>
            <a:pPr>
              <a:defRPr/>
            </a:pPr>
            <a:fld id="{6E83D238-ED31-4D34-A9DE-7B0D7A2F856B}"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0D65AB6-9267-013F-8E49-737ABF50681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defTabSz="914330"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2F99289B-4AFE-D0AD-A038-F79390D80E2B}"/>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defTabSz="914330" eaLnBrk="1" fontAlgn="auto" hangingPunct="1">
              <a:spcBef>
                <a:spcPts val="0"/>
              </a:spcBef>
              <a:spcAft>
                <a:spcPts val="0"/>
              </a:spcAft>
              <a:defRPr sz="1200">
                <a:latin typeface="+mn-lt"/>
              </a:defRPr>
            </a:lvl1pPr>
          </a:lstStyle>
          <a:p>
            <a:pPr>
              <a:defRPr/>
            </a:pPr>
            <a:fld id="{CC818F22-24CB-416D-B6EA-B159F9235F6D}" type="datetimeFigureOut">
              <a:rPr lang="en-US"/>
              <a:pPr>
                <a:defRPr/>
              </a:pPr>
              <a:t>5/23/2024</a:t>
            </a:fld>
            <a:endParaRPr lang="en-US"/>
          </a:p>
        </p:txBody>
      </p:sp>
      <p:sp>
        <p:nvSpPr>
          <p:cNvPr id="4" name="Slide Image Placeholder 3">
            <a:extLst>
              <a:ext uri="{FF2B5EF4-FFF2-40B4-BE49-F238E27FC236}">
                <a16:creationId xmlns:a16="http://schemas.microsoft.com/office/drawing/2014/main" id="{E3423F6C-62EF-5D5B-6129-D0F80CB58930}"/>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1495B835-9532-F28E-127B-F43BB0EA4EEE}"/>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E23AD55-80C6-B59F-318B-063589D2F420}"/>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defTabSz="914330"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1142D649-4F14-5BFE-C43F-867C3470849E}"/>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defTabSz="914330" eaLnBrk="1" fontAlgn="auto" hangingPunct="1">
              <a:spcBef>
                <a:spcPts val="0"/>
              </a:spcBef>
              <a:spcAft>
                <a:spcPts val="0"/>
              </a:spcAft>
              <a:defRPr sz="1200">
                <a:latin typeface="+mn-lt"/>
              </a:defRPr>
            </a:lvl1pPr>
          </a:lstStyle>
          <a:p>
            <a:pPr>
              <a:defRPr/>
            </a:pPr>
            <a:fld id="{F025E4BB-A84C-4793-AE7E-5C77D657458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FA15B595-F648-923D-FD21-35EDA6DFF7C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F913D098-5D69-A715-6384-A61FFF6B710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en-US"/>
          </a:p>
        </p:txBody>
      </p:sp>
      <p:sp>
        <p:nvSpPr>
          <p:cNvPr id="13316" name="Slide Number Placeholder 3">
            <a:extLst>
              <a:ext uri="{FF2B5EF4-FFF2-40B4-BE49-F238E27FC236}">
                <a16:creationId xmlns:a16="http://schemas.microsoft.com/office/drawing/2014/main" id="{89D3709F-6AE8-2681-E133-87E558952A2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defTabSz="912813" eaLnBrk="0" fontAlgn="base" hangingPunct="0">
              <a:spcBef>
                <a:spcPct val="0"/>
              </a:spcBef>
              <a:spcAft>
                <a:spcPct val="0"/>
              </a:spcAft>
              <a:defRPr>
                <a:solidFill>
                  <a:schemeClr val="tx1"/>
                </a:solidFill>
                <a:latin typeface="Arial" panose="020B0604020202020204" pitchFamily="34" charset="0"/>
              </a:defRPr>
            </a:lvl6pPr>
            <a:lvl7pPr marL="2971800" indent="-228600" defTabSz="912813" eaLnBrk="0" fontAlgn="base" hangingPunct="0">
              <a:spcBef>
                <a:spcPct val="0"/>
              </a:spcBef>
              <a:spcAft>
                <a:spcPct val="0"/>
              </a:spcAft>
              <a:defRPr>
                <a:solidFill>
                  <a:schemeClr val="tx1"/>
                </a:solidFill>
                <a:latin typeface="Arial" panose="020B0604020202020204" pitchFamily="34" charset="0"/>
              </a:defRPr>
            </a:lvl7pPr>
            <a:lvl8pPr marL="3429000" indent="-228600" defTabSz="912813" eaLnBrk="0" fontAlgn="base" hangingPunct="0">
              <a:spcBef>
                <a:spcPct val="0"/>
              </a:spcBef>
              <a:spcAft>
                <a:spcPct val="0"/>
              </a:spcAft>
              <a:defRPr>
                <a:solidFill>
                  <a:schemeClr val="tx1"/>
                </a:solidFill>
                <a:latin typeface="Arial" panose="020B0604020202020204" pitchFamily="34" charset="0"/>
              </a:defRPr>
            </a:lvl8pPr>
            <a:lvl9pPr marL="3886200" indent="-228600" defTabSz="912813" eaLnBrk="0" fontAlgn="base" hangingPunct="0">
              <a:spcBef>
                <a:spcPct val="0"/>
              </a:spcBef>
              <a:spcAft>
                <a:spcPct val="0"/>
              </a:spcAft>
              <a:defRPr>
                <a:solidFill>
                  <a:schemeClr val="tx1"/>
                </a:solidFill>
                <a:latin typeface="Arial" panose="020B0604020202020204" pitchFamily="34" charset="0"/>
              </a:defRPr>
            </a:lvl9pPr>
          </a:lstStyle>
          <a:p>
            <a:pPr defTabSz="912813" fontAlgn="base">
              <a:spcBef>
                <a:spcPct val="0"/>
              </a:spcBef>
              <a:spcAft>
                <a:spcPct val="0"/>
              </a:spcAft>
            </a:pPr>
            <a:fld id="{D195877B-14E6-4ED5-9E0E-15B94B18F2E7}" type="slidenum">
              <a:rPr lang="en-US" altLang="en-US" smtClean="0">
                <a:latin typeface="Calibri" panose="020F0502020204030204" pitchFamily="34" charset="0"/>
              </a:rPr>
              <a:pPr defTabSz="912813" fontAlgn="base">
                <a:spcBef>
                  <a:spcPct val="0"/>
                </a:spcBef>
                <a:spcAft>
                  <a:spcPct val="0"/>
                </a:spcAft>
              </a:pPr>
              <a:t>6</a:t>
            </a:fld>
            <a:endParaRPr lang="en-US"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5_Custom Layout">
    <p:spTree>
      <p:nvGrpSpPr>
        <p:cNvPr id="1" name=""/>
        <p:cNvGrpSpPr/>
        <p:nvPr/>
      </p:nvGrpSpPr>
      <p:grpSpPr>
        <a:xfrm>
          <a:off x="0" y="0"/>
          <a:ext cx="0" cy="0"/>
          <a:chOff x="0" y="0"/>
          <a:chExt cx="0" cy="0"/>
        </a:xfrm>
      </p:grpSpPr>
      <p:sp>
        <p:nvSpPr>
          <p:cNvPr id="2" name="Номер слайда 21">
            <a:extLst>
              <a:ext uri="{FF2B5EF4-FFF2-40B4-BE49-F238E27FC236}">
                <a16:creationId xmlns:a16="http://schemas.microsoft.com/office/drawing/2014/main" id="{57107EBF-E673-FCEC-ACEE-2BF90D4683AE}"/>
              </a:ext>
            </a:extLst>
          </p:cNvPr>
          <p:cNvSpPr>
            <a:spLocks noGrp="1"/>
          </p:cNvSpPr>
          <p:nvPr>
            <p:ph type="sldNum" sz="quarter" idx="10"/>
          </p:nvPr>
        </p:nvSpPr>
        <p:spPr/>
        <p:txBody>
          <a:bodyPr/>
          <a:lstStyle>
            <a:lvl1pPr>
              <a:defRPr/>
            </a:lvl1pPr>
          </a:lstStyle>
          <a:p>
            <a:pPr>
              <a:defRPr/>
            </a:pPr>
            <a:fld id="{1AFD6518-1E74-4E17-8EFE-BF67D6AD006B}" type="slidenum">
              <a:rPr lang="en-US"/>
              <a:pPr>
                <a:defRPr/>
              </a:pPr>
              <a:t>‹#›</a:t>
            </a:fld>
            <a:endParaRPr lang="en-US"/>
          </a:p>
        </p:txBody>
      </p:sp>
    </p:spTree>
    <p:extLst>
      <p:ext uri="{BB962C8B-B14F-4D97-AF65-F5344CB8AC3E}">
        <p14:creationId xmlns:p14="http://schemas.microsoft.com/office/powerpoint/2010/main" val="17016614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3_Custom Layout">
    <p:spTree>
      <p:nvGrpSpPr>
        <p:cNvPr id="1" name=""/>
        <p:cNvGrpSpPr/>
        <p:nvPr/>
      </p:nvGrpSpPr>
      <p:grpSpPr>
        <a:xfrm>
          <a:off x="0" y="0"/>
          <a:ext cx="0" cy="0"/>
          <a:chOff x="0" y="0"/>
          <a:chExt cx="0" cy="0"/>
        </a:xfrm>
      </p:grpSpPr>
      <p:sp>
        <p:nvSpPr>
          <p:cNvPr id="7" name="Picture Placeholder 4"/>
          <p:cNvSpPr>
            <a:spLocks noGrp="1"/>
          </p:cNvSpPr>
          <p:nvPr>
            <p:ph type="pic" sz="quarter" idx="13"/>
          </p:nvPr>
        </p:nvSpPr>
        <p:spPr>
          <a:xfrm>
            <a:off x="7843520" y="1"/>
            <a:ext cx="4348481" cy="3429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8" name="Title 4"/>
          <p:cNvSpPr>
            <a:spLocks noGrp="1"/>
          </p:cNvSpPr>
          <p:nvPr>
            <p:ph type="title"/>
          </p:nvPr>
        </p:nvSpPr>
        <p:spPr>
          <a:xfrm>
            <a:off x="1866900" y="664930"/>
            <a:ext cx="5570220" cy="1387389"/>
          </a:xfrm>
        </p:spPr>
        <p:txBody>
          <a:bodyPr/>
          <a:lstStyle>
            <a:lvl1pPr>
              <a:defRPr sz="3600" spc="0"/>
            </a:lvl1pPr>
          </a:lstStyle>
          <a:p>
            <a:r>
              <a:rPr lang="en-US"/>
              <a:t>Click to edit Master title style</a:t>
            </a:r>
          </a:p>
        </p:txBody>
      </p:sp>
      <p:sp>
        <p:nvSpPr>
          <p:cNvPr id="9" name="Content Placeholder 2"/>
          <p:cNvSpPr>
            <a:spLocks noGrp="1"/>
          </p:cNvSpPr>
          <p:nvPr>
            <p:ph idx="1"/>
          </p:nvPr>
        </p:nvSpPr>
        <p:spPr>
          <a:xfrm>
            <a:off x="1866900" y="2157025"/>
            <a:ext cx="5570220" cy="405073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Picture Placeholder 4"/>
          <p:cNvSpPr>
            <a:spLocks noGrp="1"/>
          </p:cNvSpPr>
          <p:nvPr>
            <p:ph type="pic" sz="quarter" idx="14"/>
          </p:nvPr>
        </p:nvSpPr>
        <p:spPr>
          <a:xfrm>
            <a:off x="7843520" y="3444241"/>
            <a:ext cx="4348481" cy="3413759"/>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2" name="Номер слайда 21">
            <a:extLst>
              <a:ext uri="{FF2B5EF4-FFF2-40B4-BE49-F238E27FC236}">
                <a16:creationId xmlns:a16="http://schemas.microsoft.com/office/drawing/2014/main" id="{5EF9458F-D913-F073-232F-03009845B661}"/>
              </a:ext>
            </a:extLst>
          </p:cNvPr>
          <p:cNvSpPr>
            <a:spLocks noGrp="1"/>
          </p:cNvSpPr>
          <p:nvPr>
            <p:ph type="sldNum" sz="quarter" idx="15"/>
          </p:nvPr>
        </p:nvSpPr>
        <p:spPr/>
        <p:txBody>
          <a:bodyPr/>
          <a:lstStyle>
            <a:lvl1pPr>
              <a:defRPr/>
            </a:lvl1pPr>
          </a:lstStyle>
          <a:p>
            <a:pPr>
              <a:defRPr/>
            </a:pPr>
            <a:fld id="{DCDEC918-2E57-4AEB-B0A6-1D3B74AA67A2}" type="slidenum">
              <a:rPr lang="en-US"/>
              <a:pPr>
                <a:defRPr/>
              </a:pPr>
              <a:t>‹#›</a:t>
            </a:fld>
            <a:endParaRPr lang="en-US"/>
          </a:p>
        </p:txBody>
      </p:sp>
    </p:spTree>
    <p:extLst>
      <p:ext uri="{BB962C8B-B14F-4D97-AF65-F5344CB8AC3E}">
        <p14:creationId xmlns:p14="http://schemas.microsoft.com/office/powerpoint/2010/main" val="189079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sp>
        <p:nvSpPr>
          <p:cNvPr id="5" name="Picture Placeholder 4"/>
          <p:cNvSpPr>
            <a:spLocks noGrp="1"/>
          </p:cNvSpPr>
          <p:nvPr>
            <p:ph type="pic" sz="quarter" idx="11"/>
          </p:nvPr>
        </p:nvSpPr>
        <p:spPr>
          <a:xfrm>
            <a:off x="8593373" y="1"/>
            <a:ext cx="3598627" cy="2289976"/>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6" name="Picture Placeholder 4"/>
          <p:cNvSpPr>
            <a:spLocks noGrp="1"/>
          </p:cNvSpPr>
          <p:nvPr>
            <p:ph type="pic" sz="quarter" idx="12"/>
          </p:nvPr>
        </p:nvSpPr>
        <p:spPr>
          <a:xfrm>
            <a:off x="8593373" y="2289977"/>
            <a:ext cx="3598627" cy="2289976"/>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7" name="Picture Placeholder 4"/>
          <p:cNvSpPr>
            <a:spLocks noGrp="1"/>
          </p:cNvSpPr>
          <p:nvPr>
            <p:ph type="pic" sz="quarter" idx="13"/>
          </p:nvPr>
        </p:nvSpPr>
        <p:spPr>
          <a:xfrm>
            <a:off x="8593373" y="4573989"/>
            <a:ext cx="3598627" cy="2284011"/>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9" name="Title 4"/>
          <p:cNvSpPr>
            <a:spLocks noGrp="1"/>
          </p:cNvSpPr>
          <p:nvPr>
            <p:ph type="title"/>
          </p:nvPr>
        </p:nvSpPr>
        <p:spPr>
          <a:xfrm>
            <a:off x="1866900" y="664930"/>
            <a:ext cx="6129020" cy="1459697"/>
          </a:xfrm>
        </p:spPr>
        <p:txBody>
          <a:bodyPr/>
          <a:lstStyle>
            <a:lvl1pPr>
              <a:defRPr sz="3600" spc="0"/>
            </a:lvl1pPr>
          </a:lstStyle>
          <a:p>
            <a:r>
              <a:rPr lang="en-US"/>
              <a:t>Click to edit Master title style</a:t>
            </a:r>
          </a:p>
        </p:txBody>
      </p:sp>
      <p:sp>
        <p:nvSpPr>
          <p:cNvPr id="10" name="Content Placeholder 2"/>
          <p:cNvSpPr>
            <a:spLocks noGrp="1"/>
          </p:cNvSpPr>
          <p:nvPr>
            <p:ph idx="1"/>
          </p:nvPr>
        </p:nvSpPr>
        <p:spPr>
          <a:xfrm>
            <a:off x="1866900" y="2157025"/>
            <a:ext cx="6129020" cy="42618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Номер слайда 21">
            <a:extLst>
              <a:ext uri="{FF2B5EF4-FFF2-40B4-BE49-F238E27FC236}">
                <a16:creationId xmlns:a16="http://schemas.microsoft.com/office/drawing/2014/main" id="{9DE153B2-BA7E-87C6-5DEA-39B862BCA987}"/>
              </a:ext>
            </a:extLst>
          </p:cNvPr>
          <p:cNvSpPr>
            <a:spLocks noGrp="1"/>
          </p:cNvSpPr>
          <p:nvPr>
            <p:ph type="sldNum" sz="quarter" idx="14"/>
          </p:nvPr>
        </p:nvSpPr>
        <p:spPr/>
        <p:txBody>
          <a:bodyPr/>
          <a:lstStyle>
            <a:lvl1pPr>
              <a:defRPr/>
            </a:lvl1pPr>
          </a:lstStyle>
          <a:p>
            <a:pPr>
              <a:defRPr/>
            </a:pPr>
            <a:fld id="{F792F329-E9B9-44D4-9ABA-A1803180DEE4}" type="slidenum">
              <a:rPr lang="en-US"/>
              <a:pPr>
                <a:defRPr/>
              </a:pPr>
              <a:t>‹#›</a:t>
            </a:fld>
            <a:endParaRPr lang="en-US"/>
          </a:p>
        </p:txBody>
      </p:sp>
    </p:spTree>
    <p:extLst>
      <p:ext uri="{BB962C8B-B14F-4D97-AF65-F5344CB8AC3E}">
        <p14:creationId xmlns:p14="http://schemas.microsoft.com/office/powerpoint/2010/main" val="38979047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40_Custom Layout">
    <p:spTree>
      <p:nvGrpSpPr>
        <p:cNvPr id="1" name=""/>
        <p:cNvGrpSpPr/>
        <p:nvPr/>
      </p:nvGrpSpPr>
      <p:grpSpPr>
        <a:xfrm>
          <a:off x="0" y="0"/>
          <a:ext cx="0" cy="0"/>
          <a:chOff x="0" y="0"/>
          <a:chExt cx="0" cy="0"/>
        </a:xfrm>
      </p:grpSpPr>
      <p:sp>
        <p:nvSpPr>
          <p:cNvPr id="5" name="Picture Placeholder 4"/>
          <p:cNvSpPr>
            <a:spLocks noGrp="1"/>
          </p:cNvSpPr>
          <p:nvPr>
            <p:ph type="pic" sz="quarter" idx="12"/>
          </p:nvPr>
        </p:nvSpPr>
        <p:spPr>
          <a:xfrm>
            <a:off x="1866901" y="1561736"/>
            <a:ext cx="2385785" cy="312783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13" name="Picture Placeholder 4"/>
          <p:cNvSpPr>
            <a:spLocks noGrp="1"/>
          </p:cNvSpPr>
          <p:nvPr>
            <p:ph type="pic" sz="quarter" idx="13"/>
          </p:nvPr>
        </p:nvSpPr>
        <p:spPr>
          <a:xfrm>
            <a:off x="4322839" y="1561736"/>
            <a:ext cx="2385785" cy="312783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14" name="Picture Placeholder 4"/>
          <p:cNvSpPr>
            <a:spLocks noGrp="1"/>
          </p:cNvSpPr>
          <p:nvPr>
            <p:ph type="pic" sz="quarter" idx="14"/>
          </p:nvPr>
        </p:nvSpPr>
        <p:spPr>
          <a:xfrm>
            <a:off x="6778777" y="1561736"/>
            <a:ext cx="4841723" cy="312783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8" name="Title 4"/>
          <p:cNvSpPr>
            <a:spLocks noGrp="1"/>
          </p:cNvSpPr>
          <p:nvPr>
            <p:ph type="title"/>
          </p:nvPr>
        </p:nvSpPr>
        <p:spPr>
          <a:xfrm>
            <a:off x="1866900" y="664931"/>
            <a:ext cx="9753600" cy="726990"/>
          </a:xfrm>
        </p:spPr>
        <p:txBody>
          <a:bodyPr/>
          <a:lstStyle>
            <a:lvl1pPr>
              <a:defRPr sz="3600" spc="0"/>
            </a:lvl1pPr>
          </a:lstStyle>
          <a:p>
            <a:r>
              <a:rPr lang="en-US"/>
              <a:t>Click to edit Master title style</a:t>
            </a:r>
          </a:p>
        </p:txBody>
      </p:sp>
      <p:sp>
        <p:nvSpPr>
          <p:cNvPr id="9" name="Content Placeholder 2"/>
          <p:cNvSpPr>
            <a:spLocks noGrp="1"/>
          </p:cNvSpPr>
          <p:nvPr>
            <p:ph idx="1"/>
          </p:nvPr>
        </p:nvSpPr>
        <p:spPr>
          <a:xfrm>
            <a:off x="1866900" y="4859381"/>
            <a:ext cx="9753600" cy="17866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Номер слайда 21">
            <a:extLst>
              <a:ext uri="{FF2B5EF4-FFF2-40B4-BE49-F238E27FC236}">
                <a16:creationId xmlns:a16="http://schemas.microsoft.com/office/drawing/2014/main" id="{B58E2543-7E69-3589-3083-F43CBA3DBD30}"/>
              </a:ext>
            </a:extLst>
          </p:cNvPr>
          <p:cNvSpPr>
            <a:spLocks noGrp="1"/>
          </p:cNvSpPr>
          <p:nvPr>
            <p:ph type="sldNum" sz="quarter" idx="15"/>
          </p:nvPr>
        </p:nvSpPr>
        <p:spPr/>
        <p:txBody>
          <a:bodyPr/>
          <a:lstStyle>
            <a:lvl1pPr>
              <a:defRPr/>
            </a:lvl1pPr>
          </a:lstStyle>
          <a:p>
            <a:pPr>
              <a:defRPr/>
            </a:pPr>
            <a:fld id="{84658D46-748C-4861-A423-958D85BDFBE8}" type="slidenum">
              <a:rPr lang="en-US"/>
              <a:pPr>
                <a:defRPr/>
              </a:pPr>
              <a:t>‹#›</a:t>
            </a:fld>
            <a:endParaRPr lang="en-US"/>
          </a:p>
        </p:txBody>
      </p:sp>
    </p:spTree>
    <p:extLst>
      <p:ext uri="{BB962C8B-B14F-4D97-AF65-F5344CB8AC3E}">
        <p14:creationId xmlns:p14="http://schemas.microsoft.com/office/powerpoint/2010/main" val="36987152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6_Custom Layout">
    <p:spTree>
      <p:nvGrpSpPr>
        <p:cNvPr id="1" name=""/>
        <p:cNvGrpSpPr/>
        <p:nvPr/>
      </p:nvGrpSpPr>
      <p:grpSpPr>
        <a:xfrm>
          <a:off x="0" y="0"/>
          <a:ext cx="0" cy="0"/>
          <a:chOff x="0" y="0"/>
          <a:chExt cx="0" cy="0"/>
        </a:xfrm>
      </p:grpSpPr>
      <p:sp>
        <p:nvSpPr>
          <p:cNvPr id="5" name="Title 4"/>
          <p:cNvSpPr>
            <a:spLocks noGrp="1"/>
          </p:cNvSpPr>
          <p:nvPr>
            <p:ph type="title"/>
          </p:nvPr>
        </p:nvSpPr>
        <p:spPr>
          <a:xfrm>
            <a:off x="1866900" y="671005"/>
            <a:ext cx="9753600" cy="710756"/>
          </a:xfrm>
        </p:spPr>
        <p:txBody>
          <a:bodyPr/>
          <a:lstStyle>
            <a:lvl1pPr>
              <a:defRPr sz="3600"/>
            </a:lvl1pPr>
          </a:lstStyle>
          <a:p>
            <a:r>
              <a:rPr lang="en-US"/>
              <a:t>Click to edit Master title style</a:t>
            </a:r>
          </a:p>
        </p:txBody>
      </p:sp>
      <p:sp>
        <p:nvSpPr>
          <p:cNvPr id="6" name="Picture Placeholder 4"/>
          <p:cNvSpPr>
            <a:spLocks noGrp="1"/>
          </p:cNvSpPr>
          <p:nvPr>
            <p:ph type="pic" sz="quarter" idx="11"/>
          </p:nvPr>
        </p:nvSpPr>
        <p:spPr>
          <a:xfrm>
            <a:off x="1866900" y="1607819"/>
            <a:ext cx="9753600" cy="4811058"/>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2" name="Номер слайда 21">
            <a:extLst>
              <a:ext uri="{FF2B5EF4-FFF2-40B4-BE49-F238E27FC236}">
                <a16:creationId xmlns:a16="http://schemas.microsoft.com/office/drawing/2014/main" id="{781B8B19-6135-ECCE-45CA-33FF79F86B95}"/>
              </a:ext>
            </a:extLst>
          </p:cNvPr>
          <p:cNvSpPr>
            <a:spLocks noGrp="1"/>
          </p:cNvSpPr>
          <p:nvPr>
            <p:ph type="sldNum" sz="quarter" idx="12"/>
          </p:nvPr>
        </p:nvSpPr>
        <p:spPr/>
        <p:txBody>
          <a:bodyPr/>
          <a:lstStyle>
            <a:lvl1pPr>
              <a:defRPr/>
            </a:lvl1pPr>
          </a:lstStyle>
          <a:p>
            <a:pPr>
              <a:defRPr/>
            </a:pPr>
            <a:fld id="{CC2F915C-000B-4216-9EA2-0AC9FA2C39BE}" type="slidenum">
              <a:rPr lang="en-US"/>
              <a:pPr>
                <a:defRPr/>
              </a:pPr>
              <a:t>‹#›</a:t>
            </a:fld>
            <a:endParaRPr lang="en-US"/>
          </a:p>
        </p:txBody>
      </p:sp>
    </p:spTree>
    <p:extLst>
      <p:ext uri="{BB962C8B-B14F-4D97-AF65-F5344CB8AC3E}">
        <p14:creationId xmlns:p14="http://schemas.microsoft.com/office/powerpoint/2010/main" val="2128578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5_Custom Layout">
    <p:spTree>
      <p:nvGrpSpPr>
        <p:cNvPr id="1" name=""/>
        <p:cNvGrpSpPr/>
        <p:nvPr/>
      </p:nvGrpSpPr>
      <p:grpSpPr>
        <a:xfrm>
          <a:off x="0" y="0"/>
          <a:ext cx="0" cy="0"/>
          <a:chOff x="0" y="0"/>
          <a:chExt cx="0" cy="0"/>
        </a:xfrm>
      </p:grpSpPr>
      <p:sp>
        <p:nvSpPr>
          <p:cNvPr id="5" name="Picture Placeholder 4"/>
          <p:cNvSpPr>
            <a:spLocks noGrp="1"/>
          </p:cNvSpPr>
          <p:nvPr>
            <p:ph type="pic" sz="quarter" idx="11"/>
          </p:nvPr>
        </p:nvSpPr>
        <p:spPr>
          <a:xfrm>
            <a:off x="6624320" y="0"/>
            <a:ext cx="5567680"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6" name="Title 4"/>
          <p:cNvSpPr>
            <a:spLocks noGrp="1"/>
          </p:cNvSpPr>
          <p:nvPr>
            <p:ph type="title"/>
          </p:nvPr>
        </p:nvSpPr>
        <p:spPr>
          <a:xfrm>
            <a:off x="1866900" y="990269"/>
            <a:ext cx="6414052" cy="2438731"/>
          </a:xfrm>
        </p:spPr>
        <p:txBody>
          <a:bodyPr/>
          <a:lstStyle>
            <a:lvl1pPr>
              <a:defRPr sz="5400"/>
            </a:lvl1pPr>
          </a:lstStyle>
          <a:p>
            <a:r>
              <a:rPr lang="en-US"/>
              <a:t>Click to edit Master title style</a:t>
            </a:r>
          </a:p>
        </p:txBody>
      </p:sp>
      <p:sp>
        <p:nvSpPr>
          <p:cNvPr id="7" name="Content Placeholder 2"/>
          <p:cNvSpPr>
            <a:spLocks noGrp="1"/>
          </p:cNvSpPr>
          <p:nvPr>
            <p:ph idx="1"/>
          </p:nvPr>
        </p:nvSpPr>
        <p:spPr>
          <a:xfrm>
            <a:off x="1866900" y="3667761"/>
            <a:ext cx="4229100" cy="2978280"/>
          </a:xfrm>
        </p:spPr>
        <p:txBody>
          <a:bodyPr/>
          <a:lstStyle>
            <a:lvl1pPr marL="457200" indent="-457200">
              <a:buClr>
                <a:srgbClr val="1778C7"/>
              </a:buClr>
              <a:buFont typeface="System Font Regular"/>
              <a:buChar char="■"/>
              <a:defRPr/>
            </a:lvl1pPr>
            <a:lvl2pPr marL="285750" indent="-285750">
              <a:buClr>
                <a:srgbClr val="1778C7"/>
              </a:buClr>
              <a:buFont typeface="System Font Regular"/>
              <a:buChar char="■"/>
              <a:defRPr/>
            </a:lvl2pPr>
            <a:lvl3pPr marL="171450" indent="-171450">
              <a:buClr>
                <a:srgbClr val="1778C7"/>
              </a:buClr>
              <a:buFont typeface="System Font Regular"/>
              <a:buChar char="■"/>
              <a:defRPr/>
            </a:lvl3pPr>
            <a:lvl4pPr marL="171450" indent="-171450">
              <a:buClr>
                <a:srgbClr val="1778C7"/>
              </a:buClr>
              <a:buFont typeface="System Font Regular"/>
              <a:buChar char="■"/>
              <a:defRPr/>
            </a:lvl4pPr>
            <a:lvl5pPr marL="171450" indent="-171450">
              <a:buClr>
                <a:srgbClr val="1778C7"/>
              </a:buClr>
              <a:buFont typeface="System Font Regular"/>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Номер слайда 21">
            <a:extLst>
              <a:ext uri="{FF2B5EF4-FFF2-40B4-BE49-F238E27FC236}">
                <a16:creationId xmlns:a16="http://schemas.microsoft.com/office/drawing/2014/main" id="{E112D81B-7B94-E406-49A3-811DC3C43F14}"/>
              </a:ext>
            </a:extLst>
          </p:cNvPr>
          <p:cNvSpPr>
            <a:spLocks noGrp="1"/>
          </p:cNvSpPr>
          <p:nvPr>
            <p:ph type="sldNum" sz="quarter" idx="12"/>
          </p:nvPr>
        </p:nvSpPr>
        <p:spPr/>
        <p:txBody>
          <a:bodyPr/>
          <a:lstStyle>
            <a:lvl1pPr>
              <a:defRPr/>
            </a:lvl1pPr>
          </a:lstStyle>
          <a:p>
            <a:pPr>
              <a:defRPr/>
            </a:pPr>
            <a:fld id="{35EF0451-903D-4D71-A467-D1AD1B326094}" type="slidenum">
              <a:rPr lang="en-US"/>
              <a:pPr>
                <a:defRPr/>
              </a:pPr>
              <a:t>‹#›</a:t>
            </a:fld>
            <a:endParaRPr lang="en-US"/>
          </a:p>
        </p:txBody>
      </p:sp>
    </p:spTree>
    <p:extLst>
      <p:ext uri="{BB962C8B-B14F-4D97-AF65-F5344CB8AC3E}">
        <p14:creationId xmlns:p14="http://schemas.microsoft.com/office/powerpoint/2010/main" val="1018852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1_Custom Layout">
    <p:spTree>
      <p:nvGrpSpPr>
        <p:cNvPr id="1" name=""/>
        <p:cNvGrpSpPr/>
        <p:nvPr/>
      </p:nvGrpSpPr>
      <p:grpSpPr>
        <a:xfrm>
          <a:off x="0" y="0"/>
          <a:ext cx="0" cy="0"/>
          <a:chOff x="0" y="0"/>
          <a:chExt cx="0" cy="0"/>
        </a:xfrm>
      </p:grpSpPr>
      <p:sp>
        <p:nvSpPr>
          <p:cNvPr id="5" name="Picture Placeholder 4"/>
          <p:cNvSpPr>
            <a:spLocks noGrp="1"/>
          </p:cNvSpPr>
          <p:nvPr>
            <p:ph type="pic" sz="quarter" idx="11"/>
          </p:nvPr>
        </p:nvSpPr>
        <p:spPr>
          <a:xfrm>
            <a:off x="6624320" y="0"/>
            <a:ext cx="5567680"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8" name="Title 4"/>
          <p:cNvSpPr>
            <a:spLocks noGrp="1"/>
          </p:cNvSpPr>
          <p:nvPr>
            <p:ph type="title"/>
          </p:nvPr>
        </p:nvSpPr>
        <p:spPr>
          <a:xfrm>
            <a:off x="1535249" y="664745"/>
            <a:ext cx="4560751" cy="1621619"/>
          </a:xfrm>
        </p:spPr>
        <p:txBody>
          <a:bodyPr/>
          <a:lstStyle>
            <a:lvl1pPr>
              <a:defRPr sz="3600" spc="0"/>
            </a:lvl1pPr>
          </a:lstStyle>
          <a:p>
            <a:r>
              <a:rPr lang="en-US"/>
              <a:t>Click to edit Master title style</a:t>
            </a:r>
          </a:p>
        </p:txBody>
      </p:sp>
      <p:sp>
        <p:nvSpPr>
          <p:cNvPr id="9" name="Content Placeholder 2"/>
          <p:cNvSpPr>
            <a:spLocks noGrp="1"/>
          </p:cNvSpPr>
          <p:nvPr>
            <p:ph idx="1"/>
          </p:nvPr>
        </p:nvSpPr>
        <p:spPr>
          <a:xfrm>
            <a:off x="1535249" y="2526750"/>
            <a:ext cx="4560751" cy="3670850"/>
          </a:xfrm>
        </p:spPr>
        <p:txBody>
          <a:bodyPr/>
          <a:lstStyle>
            <a:lvl1pPr marL="457200" indent="-457200">
              <a:buClr>
                <a:schemeClr val="accent6"/>
              </a:buClr>
              <a:buFont typeface="System Font Regular"/>
              <a:buChar char="■"/>
              <a:defRPr/>
            </a:lvl1pPr>
            <a:lvl2pPr marL="285750" indent="-285750">
              <a:buClr>
                <a:schemeClr val="accent6"/>
              </a:buClr>
              <a:buFont typeface="System Font Regular"/>
              <a:buChar char="■"/>
              <a:defRPr/>
            </a:lvl2pPr>
            <a:lvl3pPr marL="171450" indent="-171450">
              <a:buClr>
                <a:schemeClr val="accent6"/>
              </a:buClr>
              <a:buFont typeface="System Font Regular"/>
              <a:buChar char="■"/>
              <a:defRPr/>
            </a:lvl3pPr>
            <a:lvl4pPr marL="171450" indent="-171450">
              <a:buClr>
                <a:schemeClr val="accent6"/>
              </a:buClr>
              <a:buFont typeface="System Font Regular"/>
              <a:buChar char="■"/>
              <a:defRPr/>
            </a:lvl4pPr>
            <a:lvl5pPr marL="171450" indent="-171450">
              <a:buClr>
                <a:schemeClr val="accent6"/>
              </a:buClr>
              <a:buFont typeface="System Font Regular"/>
              <a:buChar cha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Номер слайда 21">
            <a:extLst>
              <a:ext uri="{FF2B5EF4-FFF2-40B4-BE49-F238E27FC236}">
                <a16:creationId xmlns:a16="http://schemas.microsoft.com/office/drawing/2014/main" id="{ACEBC151-93A0-5AB5-C5FC-944C3305A4DF}"/>
              </a:ext>
            </a:extLst>
          </p:cNvPr>
          <p:cNvSpPr>
            <a:spLocks noGrp="1"/>
          </p:cNvSpPr>
          <p:nvPr>
            <p:ph type="sldNum" sz="quarter" idx="12"/>
          </p:nvPr>
        </p:nvSpPr>
        <p:spPr/>
        <p:txBody>
          <a:bodyPr/>
          <a:lstStyle>
            <a:lvl1pPr>
              <a:defRPr/>
            </a:lvl1pPr>
          </a:lstStyle>
          <a:p>
            <a:pPr>
              <a:defRPr/>
            </a:pPr>
            <a:fld id="{DEED8187-4F65-4C72-87E1-A568DFFD496F}" type="slidenum">
              <a:rPr lang="en-US"/>
              <a:pPr>
                <a:defRPr/>
              </a:pPr>
              <a:t>‹#›</a:t>
            </a:fld>
            <a:endParaRPr lang="en-US"/>
          </a:p>
        </p:txBody>
      </p:sp>
    </p:spTree>
    <p:extLst>
      <p:ext uri="{BB962C8B-B14F-4D97-AF65-F5344CB8AC3E}">
        <p14:creationId xmlns:p14="http://schemas.microsoft.com/office/powerpoint/2010/main" val="23494163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46_Custom Layout">
    <p:spTree>
      <p:nvGrpSpPr>
        <p:cNvPr id="1" name=""/>
        <p:cNvGrpSpPr/>
        <p:nvPr/>
      </p:nvGrpSpPr>
      <p:grpSpPr>
        <a:xfrm>
          <a:off x="0" y="0"/>
          <a:ext cx="0" cy="0"/>
          <a:chOff x="0" y="0"/>
          <a:chExt cx="0" cy="0"/>
        </a:xfrm>
      </p:grpSpPr>
      <p:sp>
        <p:nvSpPr>
          <p:cNvPr id="5" name="Picture Placeholder 4"/>
          <p:cNvSpPr>
            <a:spLocks noGrp="1"/>
          </p:cNvSpPr>
          <p:nvPr>
            <p:ph type="pic" sz="quarter" idx="11"/>
          </p:nvPr>
        </p:nvSpPr>
        <p:spPr>
          <a:xfrm>
            <a:off x="990600" y="0"/>
            <a:ext cx="5567680"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6" name="Title 4"/>
          <p:cNvSpPr>
            <a:spLocks noGrp="1"/>
          </p:cNvSpPr>
          <p:nvPr>
            <p:ph type="title"/>
          </p:nvPr>
        </p:nvSpPr>
        <p:spPr>
          <a:xfrm>
            <a:off x="5206448" y="990269"/>
            <a:ext cx="6414052" cy="2438731"/>
          </a:xfrm>
        </p:spPr>
        <p:txBody>
          <a:bodyPr/>
          <a:lstStyle>
            <a:lvl1pPr algn="r">
              <a:defRPr sz="5400"/>
            </a:lvl1pPr>
          </a:lstStyle>
          <a:p>
            <a:r>
              <a:rPr lang="en-US"/>
              <a:t>Click to edit Master title style</a:t>
            </a:r>
          </a:p>
        </p:txBody>
      </p:sp>
      <p:sp>
        <p:nvSpPr>
          <p:cNvPr id="7" name="Content Placeholder 2"/>
          <p:cNvSpPr>
            <a:spLocks noGrp="1"/>
          </p:cNvSpPr>
          <p:nvPr>
            <p:ph idx="1"/>
          </p:nvPr>
        </p:nvSpPr>
        <p:spPr>
          <a:xfrm>
            <a:off x="7112000" y="3667761"/>
            <a:ext cx="4508500" cy="297828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Номер слайда 21">
            <a:extLst>
              <a:ext uri="{FF2B5EF4-FFF2-40B4-BE49-F238E27FC236}">
                <a16:creationId xmlns:a16="http://schemas.microsoft.com/office/drawing/2014/main" id="{2BD536FB-497B-41D3-0F18-14631A900A83}"/>
              </a:ext>
            </a:extLst>
          </p:cNvPr>
          <p:cNvSpPr>
            <a:spLocks noGrp="1"/>
          </p:cNvSpPr>
          <p:nvPr>
            <p:ph type="sldNum" sz="quarter" idx="12"/>
          </p:nvPr>
        </p:nvSpPr>
        <p:spPr/>
        <p:txBody>
          <a:bodyPr/>
          <a:lstStyle>
            <a:lvl1pPr>
              <a:defRPr/>
            </a:lvl1pPr>
          </a:lstStyle>
          <a:p>
            <a:pPr>
              <a:defRPr/>
            </a:pPr>
            <a:fld id="{E0D778BD-911B-40F9-AC1C-7B1C4F8737F9}" type="slidenum">
              <a:rPr lang="en-US"/>
              <a:pPr>
                <a:defRPr/>
              </a:pPr>
              <a:t>‹#›</a:t>
            </a:fld>
            <a:endParaRPr lang="en-US"/>
          </a:p>
        </p:txBody>
      </p:sp>
    </p:spTree>
    <p:extLst>
      <p:ext uri="{BB962C8B-B14F-4D97-AF65-F5344CB8AC3E}">
        <p14:creationId xmlns:p14="http://schemas.microsoft.com/office/powerpoint/2010/main" val="171501388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2_Custom Layout">
    <p:spTree>
      <p:nvGrpSpPr>
        <p:cNvPr id="1" name=""/>
        <p:cNvGrpSpPr/>
        <p:nvPr/>
      </p:nvGrpSpPr>
      <p:grpSpPr>
        <a:xfrm>
          <a:off x="0" y="0"/>
          <a:ext cx="0" cy="0"/>
          <a:chOff x="0" y="0"/>
          <a:chExt cx="0" cy="0"/>
        </a:xfrm>
      </p:grpSpPr>
      <p:sp>
        <p:nvSpPr>
          <p:cNvPr id="5" name="Picture Placeholder 4"/>
          <p:cNvSpPr>
            <a:spLocks noGrp="1"/>
          </p:cNvSpPr>
          <p:nvPr>
            <p:ph type="pic" sz="quarter" idx="11"/>
          </p:nvPr>
        </p:nvSpPr>
        <p:spPr>
          <a:xfrm>
            <a:off x="990600" y="0"/>
            <a:ext cx="5105400"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6" name="Title 4"/>
          <p:cNvSpPr>
            <a:spLocks noGrp="1"/>
          </p:cNvSpPr>
          <p:nvPr>
            <p:ph type="title"/>
          </p:nvPr>
        </p:nvSpPr>
        <p:spPr>
          <a:xfrm>
            <a:off x="6531429" y="664745"/>
            <a:ext cx="5089071" cy="1621619"/>
          </a:xfrm>
        </p:spPr>
        <p:txBody>
          <a:bodyPr/>
          <a:lstStyle>
            <a:lvl1pPr>
              <a:defRPr sz="3600" spc="0"/>
            </a:lvl1pPr>
          </a:lstStyle>
          <a:p>
            <a:r>
              <a:rPr lang="en-US"/>
              <a:t>Click to edit Master title style</a:t>
            </a:r>
          </a:p>
        </p:txBody>
      </p:sp>
      <p:sp>
        <p:nvSpPr>
          <p:cNvPr id="7" name="Content Placeholder 2"/>
          <p:cNvSpPr>
            <a:spLocks noGrp="1"/>
          </p:cNvSpPr>
          <p:nvPr>
            <p:ph idx="1"/>
          </p:nvPr>
        </p:nvSpPr>
        <p:spPr>
          <a:xfrm>
            <a:off x="6531429" y="2526750"/>
            <a:ext cx="5089071" cy="36708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Номер слайда 21">
            <a:extLst>
              <a:ext uri="{FF2B5EF4-FFF2-40B4-BE49-F238E27FC236}">
                <a16:creationId xmlns:a16="http://schemas.microsoft.com/office/drawing/2014/main" id="{2C8A0D9C-031F-F424-95DD-995CFA16F3B7}"/>
              </a:ext>
            </a:extLst>
          </p:cNvPr>
          <p:cNvSpPr>
            <a:spLocks noGrp="1"/>
          </p:cNvSpPr>
          <p:nvPr>
            <p:ph type="sldNum" sz="quarter" idx="12"/>
          </p:nvPr>
        </p:nvSpPr>
        <p:spPr/>
        <p:txBody>
          <a:bodyPr/>
          <a:lstStyle>
            <a:lvl1pPr>
              <a:defRPr/>
            </a:lvl1pPr>
          </a:lstStyle>
          <a:p>
            <a:pPr>
              <a:defRPr/>
            </a:pPr>
            <a:fld id="{D639FBCA-B395-47DF-AB27-E0D225F5AEE3}" type="slidenum">
              <a:rPr lang="en-US"/>
              <a:pPr>
                <a:defRPr/>
              </a:pPr>
              <a:t>‹#›</a:t>
            </a:fld>
            <a:endParaRPr lang="en-US"/>
          </a:p>
        </p:txBody>
      </p:sp>
    </p:spTree>
    <p:extLst>
      <p:ext uri="{BB962C8B-B14F-4D97-AF65-F5344CB8AC3E}">
        <p14:creationId xmlns:p14="http://schemas.microsoft.com/office/powerpoint/2010/main" val="22328128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2_Custom Layout">
    <p:spTree>
      <p:nvGrpSpPr>
        <p:cNvPr id="1" name=""/>
        <p:cNvGrpSpPr/>
        <p:nvPr/>
      </p:nvGrpSpPr>
      <p:grpSpPr>
        <a:xfrm>
          <a:off x="0" y="0"/>
          <a:ext cx="0" cy="0"/>
          <a:chOff x="0" y="0"/>
          <a:chExt cx="0" cy="0"/>
        </a:xfrm>
      </p:grpSpPr>
      <p:sp>
        <p:nvSpPr>
          <p:cNvPr id="5" name="Picture Placeholder 4"/>
          <p:cNvSpPr>
            <a:spLocks noGrp="1"/>
          </p:cNvSpPr>
          <p:nvPr>
            <p:ph type="pic" sz="quarter" idx="11"/>
          </p:nvPr>
        </p:nvSpPr>
        <p:spPr>
          <a:xfrm>
            <a:off x="990600" y="0"/>
            <a:ext cx="11201401" cy="3429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7" name="Title 4"/>
          <p:cNvSpPr>
            <a:spLocks noGrp="1"/>
          </p:cNvSpPr>
          <p:nvPr>
            <p:ph type="title"/>
          </p:nvPr>
        </p:nvSpPr>
        <p:spPr>
          <a:xfrm>
            <a:off x="1866900" y="3715470"/>
            <a:ext cx="4229100" cy="1621619"/>
          </a:xfrm>
        </p:spPr>
        <p:txBody>
          <a:bodyPr/>
          <a:lstStyle>
            <a:lvl1pPr>
              <a:defRPr sz="3600"/>
            </a:lvl1pPr>
          </a:lstStyle>
          <a:p>
            <a:r>
              <a:rPr lang="en-US"/>
              <a:t>Click to edit Master title style</a:t>
            </a:r>
          </a:p>
        </p:txBody>
      </p:sp>
      <p:sp>
        <p:nvSpPr>
          <p:cNvPr id="6" name="Content Placeholder 2"/>
          <p:cNvSpPr>
            <a:spLocks noGrp="1"/>
          </p:cNvSpPr>
          <p:nvPr>
            <p:ph idx="1"/>
          </p:nvPr>
        </p:nvSpPr>
        <p:spPr>
          <a:xfrm>
            <a:off x="6380480" y="3715470"/>
            <a:ext cx="5240020" cy="29305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Номер слайда 21">
            <a:extLst>
              <a:ext uri="{FF2B5EF4-FFF2-40B4-BE49-F238E27FC236}">
                <a16:creationId xmlns:a16="http://schemas.microsoft.com/office/drawing/2014/main" id="{60CFC217-B5DE-867A-3041-509B7812657B}"/>
              </a:ext>
            </a:extLst>
          </p:cNvPr>
          <p:cNvSpPr>
            <a:spLocks noGrp="1"/>
          </p:cNvSpPr>
          <p:nvPr>
            <p:ph type="sldNum" sz="quarter" idx="12"/>
          </p:nvPr>
        </p:nvSpPr>
        <p:spPr/>
        <p:txBody>
          <a:bodyPr/>
          <a:lstStyle>
            <a:lvl1pPr>
              <a:defRPr/>
            </a:lvl1pPr>
          </a:lstStyle>
          <a:p>
            <a:pPr>
              <a:defRPr/>
            </a:pPr>
            <a:fld id="{89DAE1AD-DEE9-4842-977B-765907AB15E2}" type="slidenum">
              <a:rPr lang="en-US"/>
              <a:pPr>
                <a:defRPr/>
              </a:pPr>
              <a:t>‹#›</a:t>
            </a:fld>
            <a:endParaRPr lang="en-US"/>
          </a:p>
        </p:txBody>
      </p:sp>
    </p:spTree>
    <p:extLst>
      <p:ext uri="{BB962C8B-B14F-4D97-AF65-F5344CB8AC3E}">
        <p14:creationId xmlns:p14="http://schemas.microsoft.com/office/powerpoint/2010/main" val="16630022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3_Custom Layout">
    <p:spTree>
      <p:nvGrpSpPr>
        <p:cNvPr id="1" name=""/>
        <p:cNvGrpSpPr/>
        <p:nvPr/>
      </p:nvGrpSpPr>
      <p:grpSpPr>
        <a:xfrm>
          <a:off x="0" y="0"/>
          <a:ext cx="0" cy="0"/>
          <a:chOff x="0" y="0"/>
          <a:chExt cx="0" cy="0"/>
        </a:xfrm>
      </p:grpSpPr>
      <p:sp>
        <p:nvSpPr>
          <p:cNvPr id="5" name="Picture Placeholder 4"/>
          <p:cNvSpPr>
            <a:spLocks noGrp="1"/>
          </p:cNvSpPr>
          <p:nvPr>
            <p:ph type="pic" sz="quarter" idx="11"/>
          </p:nvPr>
        </p:nvSpPr>
        <p:spPr>
          <a:xfrm>
            <a:off x="1866900" y="3429000"/>
            <a:ext cx="10325101" cy="3429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7" name="Title 4"/>
          <p:cNvSpPr>
            <a:spLocks noGrp="1"/>
          </p:cNvSpPr>
          <p:nvPr>
            <p:ph type="title"/>
          </p:nvPr>
        </p:nvSpPr>
        <p:spPr>
          <a:xfrm>
            <a:off x="1866900" y="691324"/>
            <a:ext cx="4229100" cy="1621619"/>
          </a:xfrm>
        </p:spPr>
        <p:txBody>
          <a:bodyPr/>
          <a:lstStyle>
            <a:lvl1pPr>
              <a:defRPr sz="3600"/>
            </a:lvl1pPr>
          </a:lstStyle>
          <a:p>
            <a:r>
              <a:rPr lang="en-US"/>
              <a:t>Click to edit Master title style</a:t>
            </a:r>
          </a:p>
        </p:txBody>
      </p:sp>
      <p:sp>
        <p:nvSpPr>
          <p:cNvPr id="6" name="Content Placeholder 2"/>
          <p:cNvSpPr>
            <a:spLocks noGrp="1"/>
          </p:cNvSpPr>
          <p:nvPr>
            <p:ph idx="1"/>
          </p:nvPr>
        </p:nvSpPr>
        <p:spPr>
          <a:xfrm>
            <a:off x="6380480" y="691325"/>
            <a:ext cx="5240020" cy="228555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Номер слайда 21">
            <a:extLst>
              <a:ext uri="{FF2B5EF4-FFF2-40B4-BE49-F238E27FC236}">
                <a16:creationId xmlns:a16="http://schemas.microsoft.com/office/drawing/2014/main" id="{05177FB2-7F9D-91D1-A787-873558F14DE3}"/>
              </a:ext>
            </a:extLst>
          </p:cNvPr>
          <p:cNvSpPr>
            <a:spLocks noGrp="1"/>
          </p:cNvSpPr>
          <p:nvPr>
            <p:ph type="sldNum" sz="quarter" idx="12"/>
          </p:nvPr>
        </p:nvSpPr>
        <p:spPr/>
        <p:txBody>
          <a:bodyPr/>
          <a:lstStyle>
            <a:lvl1pPr>
              <a:defRPr/>
            </a:lvl1pPr>
          </a:lstStyle>
          <a:p>
            <a:pPr>
              <a:defRPr/>
            </a:pPr>
            <a:fld id="{84ECCD47-8709-4E36-95FE-714B90F48E65}" type="slidenum">
              <a:rPr lang="en-US"/>
              <a:pPr>
                <a:defRPr/>
              </a:pPr>
              <a:t>‹#›</a:t>
            </a:fld>
            <a:endParaRPr lang="en-US"/>
          </a:p>
        </p:txBody>
      </p:sp>
    </p:spTree>
    <p:extLst>
      <p:ext uri="{BB962C8B-B14F-4D97-AF65-F5344CB8AC3E}">
        <p14:creationId xmlns:p14="http://schemas.microsoft.com/office/powerpoint/2010/main" val="1388612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7_Custom Layout">
    <p:spTree>
      <p:nvGrpSpPr>
        <p:cNvPr id="1" name=""/>
        <p:cNvGrpSpPr/>
        <p:nvPr/>
      </p:nvGrpSpPr>
      <p:grpSpPr>
        <a:xfrm>
          <a:off x="0" y="0"/>
          <a:ext cx="0" cy="0"/>
          <a:chOff x="0" y="0"/>
          <a:chExt cx="0" cy="0"/>
        </a:xfrm>
      </p:grpSpPr>
      <p:sp>
        <p:nvSpPr>
          <p:cNvPr id="2" name="Номер слайда 21">
            <a:extLst>
              <a:ext uri="{FF2B5EF4-FFF2-40B4-BE49-F238E27FC236}">
                <a16:creationId xmlns:a16="http://schemas.microsoft.com/office/drawing/2014/main" id="{CCB85314-74C4-A222-AB8D-A97E60793101}"/>
              </a:ext>
            </a:extLst>
          </p:cNvPr>
          <p:cNvSpPr txBox="1">
            <a:spLocks/>
          </p:cNvSpPr>
          <p:nvPr userDrawn="1"/>
        </p:nvSpPr>
        <p:spPr>
          <a:xfrm>
            <a:off x="388273" y="6571277"/>
            <a:ext cx="513735" cy="227164"/>
          </a:xfrm>
          <a:prstGeom prst="rect">
            <a:avLst/>
          </a:prstGeom>
          <a:noFill/>
        </p:spPr>
        <p:txBody>
          <a:bodyPr lIns="0" tIns="0" rIns="0" bIns="0" anchor="ctr"/>
          <a:lstStyle>
            <a:defPPr>
              <a:defRPr lang="en-US"/>
            </a:defPPr>
            <a:lvl1pPr marL="0" algn="ctr" defTabSz="914330" rtl="0" eaLnBrk="1" latinLnBrk="0" hangingPunct="1">
              <a:defRPr sz="1000" b="0" i="0" kern="1200">
                <a:solidFill>
                  <a:schemeClr val="tx1">
                    <a:alpha val="70000"/>
                  </a:schemeClr>
                </a:solidFill>
                <a:latin typeface="Montserrat Medium" charset="0"/>
                <a:ea typeface="Montserrat Medium" charset="0"/>
                <a:cs typeface="Montserrat Medium" charset="0"/>
              </a:defRPr>
            </a:lvl1pPr>
            <a:lvl2pPr marL="457165" algn="l" defTabSz="914330" rtl="0" eaLnBrk="1" latinLnBrk="0" hangingPunct="1">
              <a:defRPr sz="1800" kern="1200">
                <a:solidFill>
                  <a:schemeClr val="tx1"/>
                </a:solidFill>
                <a:latin typeface="+mn-lt"/>
                <a:ea typeface="+mn-ea"/>
                <a:cs typeface="+mn-cs"/>
              </a:defRPr>
            </a:lvl2pPr>
            <a:lvl3pPr marL="914330" algn="l" defTabSz="914330" rtl="0" eaLnBrk="1" latinLnBrk="0" hangingPunct="1">
              <a:defRPr sz="1800" kern="1200">
                <a:solidFill>
                  <a:schemeClr val="tx1"/>
                </a:solidFill>
                <a:latin typeface="+mn-lt"/>
                <a:ea typeface="+mn-ea"/>
                <a:cs typeface="+mn-cs"/>
              </a:defRPr>
            </a:lvl3pPr>
            <a:lvl4pPr marL="1371495" algn="l" defTabSz="914330" rtl="0" eaLnBrk="1" latinLnBrk="0" hangingPunct="1">
              <a:defRPr sz="1800" kern="1200">
                <a:solidFill>
                  <a:schemeClr val="tx1"/>
                </a:solidFill>
                <a:latin typeface="+mn-lt"/>
                <a:ea typeface="+mn-ea"/>
                <a:cs typeface="+mn-cs"/>
              </a:defRPr>
            </a:lvl4pPr>
            <a:lvl5pPr marL="1828660" algn="l" defTabSz="914330" rtl="0" eaLnBrk="1" latinLnBrk="0" hangingPunct="1">
              <a:defRPr sz="1800" kern="1200">
                <a:solidFill>
                  <a:schemeClr val="tx1"/>
                </a:solidFill>
                <a:latin typeface="+mn-lt"/>
                <a:ea typeface="+mn-ea"/>
                <a:cs typeface="+mn-cs"/>
              </a:defRPr>
            </a:lvl5pPr>
            <a:lvl6pPr marL="2285825" algn="l" defTabSz="914330" rtl="0" eaLnBrk="1" latinLnBrk="0" hangingPunct="1">
              <a:defRPr sz="1800" kern="1200">
                <a:solidFill>
                  <a:schemeClr val="tx1"/>
                </a:solidFill>
                <a:latin typeface="+mn-lt"/>
                <a:ea typeface="+mn-ea"/>
                <a:cs typeface="+mn-cs"/>
              </a:defRPr>
            </a:lvl6pPr>
            <a:lvl7pPr marL="2742990" algn="l" defTabSz="914330" rtl="0" eaLnBrk="1" latinLnBrk="0" hangingPunct="1">
              <a:defRPr sz="1800" kern="1200">
                <a:solidFill>
                  <a:schemeClr val="tx1"/>
                </a:solidFill>
                <a:latin typeface="+mn-lt"/>
                <a:ea typeface="+mn-ea"/>
                <a:cs typeface="+mn-cs"/>
              </a:defRPr>
            </a:lvl7pPr>
            <a:lvl8pPr marL="3200155" algn="l" defTabSz="914330" rtl="0" eaLnBrk="1" latinLnBrk="0" hangingPunct="1">
              <a:defRPr sz="1800" kern="1200">
                <a:solidFill>
                  <a:schemeClr val="tx1"/>
                </a:solidFill>
                <a:latin typeface="+mn-lt"/>
                <a:ea typeface="+mn-ea"/>
                <a:cs typeface="+mn-cs"/>
              </a:defRPr>
            </a:lvl8pPr>
            <a:lvl9pPr marL="3657320" algn="l" defTabSz="91433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01E4019A-A9DB-4BBF-8008-B5B1FE3E7ACA}" type="slidenum">
              <a:rPr lang="en-US" smtClean="0"/>
              <a:pPr fontAlgn="auto">
                <a:spcBef>
                  <a:spcPts val="0"/>
                </a:spcBef>
                <a:spcAft>
                  <a:spcPts val="0"/>
                </a:spcAft>
                <a:defRPr/>
              </a:pPr>
              <a:t>‹#›</a:t>
            </a:fld>
            <a:endParaRPr lang="en-US"/>
          </a:p>
        </p:txBody>
      </p:sp>
      <p:sp>
        <p:nvSpPr>
          <p:cNvPr id="4" name="Picture Placeholder 4"/>
          <p:cNvSpPr>
            <a:spLocks noGrp="1"/>
          </p:cNvSpPr>
          <p:nvPr>
            <p:ph type="pic" sz="quarter" idx="11"/>
          </p:nvPr>
        </p:nvSpPr>
        <p:spPr>
          <a:xfrm>
            <a:off x="0" y="0"/>
            <a:ext cx="12192000"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6" name="Title 4"/>
          <p:cNvSpPr>
            <a:spLocks noGrp="1"/>
          </p:cNvSpPr>
          <p:nvPr>
            <p:ph type="title"/>
          </p:nvPr>
        </p:nvSpPr>
        <p:spPr>
          <a:xfrm>
            <a:off x="1866899" y="4246128"/>
            <a:ext cx="8046357" cy="2438731"/>
          </a:xfrm>
        </p:spPr>
        <p:txBody>
          <a:bodyPr/>
          <a:lstStyle>
            <a:lvl1pPr>
              <a:defRPr sz="5400"/>
            </a:lvl1pPr>
          </a:lstStyle>
          <a:p>
            <a:r>
              <a:rPr lang="en-US"/>
              <a:t>Click to edit Master title style</a:t>
            </a:r>
          </a:p>
        </p:txBody>
      </p:sp>
      <p:sp>
        <p:nvSpPr>
          <p:cNvPr id="3" name="Slide Number Placeholder 2">
            <a:extLst>
              <a:ext uri="{FF2B5EF4-FFF2-40B4-BE49-F238E27FC236}">
                <a16:creationId xmlns:a16="http://schemas.microsoft.com/office/drawing/2014/main" id="{EB03E461-68CB-0C9F-8ADB-BAD3B2BFB564}"/>
              </a:ext>
            </a:extLst>
          </p:cNvPr>
          <p:cNvSpPr>
            <a:spLocks noGrp="1"/>
          </p:cNvSpPr>
          <p:nvPr>
            <p:ph type="sldNum" sz="quarter" idx="12"/>
          </p:nvPr>
        </p:nvSpPr>
        <p:spPr/>
        <p:txBody>
          <a:bodyPr/>
          <a:lstStyle>
            <a:lvl1pPr>
              <a:defRPr/>
            </a:lvl1pPr>
          </a:lstStyle>
          <a:p>
            <a:pPr>
              <a:defRPr/>
            </a:pPr>
            <a:fld id="{1319F728-0182-4CC0-ABD3-EE5783B8576D}" type="slidenum">
              <a:rPr lang="en-US"/>
              <a:pPr>
                <a:defRPr/>
              </a:pPr>
              <a:t>‹#›</a:t>
            </a:fld>
            <a:endParaRPr lang="en-US"/>
          </a:p>
        </p:txBody>
      </p:sp>
    </p:spTree>
    <p:extLst>
      <p:ext uri="{BB962C8B-B14F-4D97-AF65-F5344CB8AC3E}">
        <p14:creationId xmlns:p14="http://schemas.microsoft.com/office/powerpoint/2010/main" val="3256249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4_Custom Layout">
    <p:spTree>
      <p:nvGrpSpPr>
        <p:cNvPr id="1" name=""/>
        <p:cNvGrpSpPr/>
        <p:nvPr/>
      </p:nvGrpSpPr>
      <p:grpSpPr>
        <a:xfrm>
          <a:off x="0" y="0"/>
          <a:ext cx="0" cy="0"/>
          <a:chOff x="0" y="0"/>
          <a:chExt cx="0" cy="0"/>
        </a:xfrm>
      </p:grpSpPr>
      <p:sp>
        <p:nvSpPr>
          <p:cNvPr id="5" name="Picture Placeholder 4"/>
          <p:cNvSpPr>
            <a:spLocks noGrp="1"/>
          </p:cNvSpPr>
          <p:nvPr>
            <p:ph type="pic" sz="quarter" idx="12"/>
          </p:nvPr>
        </p:nvSpPr>
        <p:spPr>
          <a:xfrm>
            <a:off x="1866900" y="1908627"/>
            <a:ext cx="1425919" cy="91585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7" name="Title 4"/>
          <p:cNvSpPr>
            <a:spLocks noGrp="1"/>
          </p:cNvSpPr>
          <p:nvPr>
            <p:ph type="title"/>
          </p:nvPr>
        </p:nvSpPr>
        <p:spPr>
          <a:xfrm>
            <a:off x="1866900" y="671005"/>
            <a:ext cx="9753600" cy="710756"/>
          </a:xfrm>
        </p:spPr>
        <p:txBody>
          <a:bodyPr/>
          <a:lstStyle>
            <a:lvl1pPr>
              <a:defRPr sz="3600"/>
            </a:lvl1pPr>
          </a:lstStyle>
          <a:p>
            <a:r>
              <a:rPr lang="en-US"/>
              <a:t>Click to edit Master title style</a:t>
            </a:r>
          </a:p>
        </p:txBody>
      </p:sp>
      <p:sp>
        <p:nvSpPr>
          <p:cNvPr id="11" name="Picture Placeholder 4"/>
          <p:cNvSpPr>
            <a:spLocks noGrp="1"/>
          </p:cNvSpPr>
          <p:nvPr>
            <p:ph type="pic" sz="quarter" idx="13"/>
          </p:nvPr>
        </p:nvSpPr>
        <p:spPr>
          <a:xfrm>
            <a:off x="3479701" y="1908627"/>
            <a:ext cx="1425919" cy="91585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12" name="Picture Placeholder 4"/>
          <p:cNvSpPr>
            <a:spLocks noGrp="1"/>
          </p:cNvSpPr>
          <p:nvPr>
            <p:ph type="pic" sz="quarter" idx="14"/>
          </p:nvPr>
        </p:nvSpPr>
        <p:spPr>
          <a:xfrm>
            <a:off x="5092502" y="1908627"/>
            <a:ext cx="1425919" cy="91585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13" name="Picture Placeholder 4"/>
          <p:cNvSpPr>
            <a:spLocks noGrp="1"/>
          </p:cNvSpPr>
          <p:nvPr>
            <p:ph type="pic" sz="quarter" idx="15"/>
          </p:nvPr>
        </p:nvSpPr>
        <p:spPr>
          <a:xfrm>
            <a:off x="6743700" y="1908627"/>
            <a:ext cx="1425919" cy="91585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22" name="Picture Placeholder 4"/>
          <p:cNvSpPr>
            <a:spLocks noGrp="1"/>
          </p:cNvSpPr>
          <p:nvPr>
            <p:ph type="pic" sz="quarter" idx="24"/>
          </p:nvPr>
        </p:nvSpPr>
        <p:spPr>
          <a:xfrm>
            <a:off x="8394898" y="1908627"/>
            <a:ext cx="1425919" cy="91585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23" name="Picture Placeholder 4"/>
          <p:cNvSpPr>
            <a:spLocks noGrp="1"/>
          </p:cNvSpPr>
          <p:nvPr>
            <p:ph type="pic" sz="quarter" idx="25"/>
          </p:nvPr>
        </p:nvSpPr>
        <p:spPr>
          <a:xfrm>
            <a:off x="10046096" y="1908627"/>
            <a:ext cx="1425919" cy="91585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24" name="Picture Placeholder 4"/>
          <p:cNvSpPr>
            <a:spLocks noGrp="1"/>
          </p:cNvSpPr>
          <p:nvPr>
            <p:ph type="pic" sz="quarter" idx="26"/>
          </p:nvPr>
        </p:nvSpPr>
        <p:spPr>
          <a:xfrm>
            <a:off x="1866900" y="2965267"/>
            <a:ext cx="1425919" cy="91585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25" name="Picture Placeholder 4"/>
          <p:cNvSpPr>
            <a:spLocks noGrp="1"/>
          </p:cNvSpPr>
          <p:nvPr>
            <p:ph type="pic" sz="quarter" idx="27"/>
          </p:nvPr>
        </p:nvSpPr>
        <p:spPr>
          <a:xfrm>
            <a:off x="3479701" y="2965267"/>
            <a:ext cx="1425919" cy="91585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26" name="Picture Placeholder 4"/>
          <p:cNvSpPr>
            <a:spLocks noGrp="1"/>
          </p:cNvSpPr>
          <p:nvPr>
            <p:ph type="pic" sz="quarter" idx="28"/>
          </p:nvPr>
        </p:nvSpPr>
        <p:spPr>
          <a:xfrm>
            <a:off x="5092502" y="2965267"/>
            <a:ext cx="1425919" cy="91585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27" name="Picture Placeholder 4"/>
          <p:cNvSpPr>
            <a:spLocks noGrp="1"/>
          </p:cNvSpPr>
          <p:nvPr>
            <p:ph type="pic" sz="quarter" idx="29"/>
          </p:nvPr>
        </p:nvSpPr>
        <p:spPr>
          <a:xfrm>
            <a:off x="6743700" y="2965267"/>
            <a:ext cx="1425919" cy="91585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28" name="Picture Placeholder 4"/>
          <p:cNvSpPr>
            <a:spLocks noGrp="1"/>
          </p:cNvSpPr>
          <p:nvPr>
            <p:ph type="pic" sz="quarter" idx="30"/>
          </p:nvPr>
        </p:nvSpPr>
        <p:spPr>
          <a:xfrm>
            <a:off x="8394898" y="2965267"/>
            <a:ext cx="1425919" cy="91585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29" name="Picture Placeholder 4"/>
          <p:cNvSpPr>
            <a:spLocks noGrp="1"/>
          </p:cNvSpPr>
          <p:nvPr>
            <p:ph type="pic" sz="quarter" idx="31"/>
          </p:nvPr>
        </p:nvSpPr>
        <p:spPr>
          <a:xfrm>
            <a:off x="10046096" y="2965267"/>
            <a:ext cx="1425919" cy="91585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30" name="Picture Placeholder 4"/>
          <p:cNvSpPr>
            <a:spLocks noGrp="1"/>
          </p:cNvSpPr>
          <p:nvPr>
            <p:ph type="pic" sz="quarter" idx="32"/>
          </p:nvPr>
        </p:nvSpPr>
        <p:spPr>
          <a:xfrm>
            <a:off x="1866900" y="4021907"/>
            <a:ext cx="1425919" cy="91585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31" name="Picture Placeholder 4"/>
          <p:cNvSpPr>
            <a:spLocks noGrp="1"/>
          </p:cNvSpPr>
          <p:nvPr>
            <p:ph type="pic" sz="quarter" idx="33"/>
          </p:nvPr>
        </p:nvSpPr>
        <p:spPr>
          <a:xfrm>
            <a:off x="3479701" y="4021907"/>
            <a:ext cx="1425919" cy="91585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32" name="Picture Placeholder 4"/>
          <p:cNvSpPr>
            <a:spLocks noGrp="1"/>
          </p:cNvSpPr>
          <p:nvPr>
            <p:ph type="pic" sz="quarter" idx="34"/>
          </p:nvPr>
        </p:nvSpPr>
        <p:spPr>
          <a:xfrm>
            <a:off x="5092502" y="4021907"/>
            <a:ext cx="1425919" cy="91585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33" name="Picture Placeholder 4"/>
          <p:cNvSpPr>
            <a:spLocks noGrp="1"/>
          </p:cNvSpPr>
          <p:nvPr>
            <p:ph type="pic" sz="quarter" idx="35"/>
          </p:nvPr>
        </p:nvSpPr>
        <p:spPr>
          <a:xfrm>
            <a:off x="6743700" y="4021907"/>
            <a:ext cx="1425919" cy="91585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34" name="Picture Placeholder 4"/>
          <p:cNvSpPr>
            <a:spLocks noGrp="1"/>
          </p:cNvSpPr>
          <p:nvPr>
            <p:ph type="pic" sz="quarter" idx="36"/>
          </p:nvPr>
        </p:nvSpPr>
        <p:spPr>
          <a:xfrm>
            <a:off x="8394898" y="4021907"/>
            <a:ext cx="1425919" cy="91585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35" name="Picture Placeholder 4"/>
          <p:cNvSpPr>
            <a:spLocks noGrp="1"/>
          </p:cNvSpPr>
          <p:nvPr>
            <p:ph type="pic" sz="quarter" idx="37"/>
          </p:nvPr>
        </p:nvSpPr>
        <p:spPr>
          <a:xfrm>
            <a:off x="10046096" y="4021907"/>
            <a:ext cx="1425919" cy="91585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36" name="Picture Placeholder 4"/>
          <p:cNvSpPr>
            <a:spLocks noGrp="1"/>
          </p:cNvSpPr>
          <p:nvPr>
            <p:ph type="pic" sz="quarter" idx="38"/>
          </p:nvPr>
        </p:nvSpPr>
        <p:spPr>
          <a:xfrm>
            <a:off x="1866900" y="5078547"/>
            <a:ext cx="1425919" cy="91585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37" name="Picture Placeholder 4"/>
          <p:cNvSpPr>
            <a:spLocks noGrp="1"/>
          </p:cNvSpPr>
          <p:nvPr>
            <p:ph type="pic" sz="quarter" idx="39"/>
          </p:nvPr>
        </p:nvSpPr>
        <p:spPr>
          <a:xfrm>
            <a:off x="3479701" y="5078547"/>
            <a:ext cx="1425919" cy="91585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38" name="Picture Placeholder 4"/>
          <p:cNvSpPr>
            <a:spLocks noGrp="1"/>
          </p:cNvSpPr>
          <p:nvPr>
            <p:ph type="pic" sz="quarter" idx="40"/>
          </p:nvPr>
        </p:nvSpPr>
        <p:spPr>
          <a:xfrm>
            <a:off x="5092502" y="5078547"/>
            <a:ext cx="1425919" cy="91585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39" name="Picture Placeholder 4"/>
          <p:cNvSpPr>
            <a:spLocks noGrp="1"/>
          </p:cNvSpPr>
          <p:nvPr>
            <p:ph type="pic" sz="quarter" idx="41"/>
          </p:nvPr>
        </p:nvSpPr>
        <p:spPr>
          <a:xfrm>
            <a:off x="6743700" y="5078547"/>
            <a:ext cx="1425919" cy="91585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40" name="Picture Placeholder 4"/>
          <p:cNvSpPr>
            <a:spLocks noGrp="1"/>
          </p:cNvSpPr>
          <p:nvPr>
            <p:ph type="pic" sz="quarter" idx="42"/>
          </p:nvPr>
        </p:nvSpPr>
        <p:spPr>
          <a:xfrm>
            <a:off x="8394898" y="5078547"/>
            <a:ext cx="1425919" cy="91585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41" name="Picture Placeholder 4"/>
          <p:cNvSpPr>
            <a:spLocks noGrp="1"/>
          </p:cNvSpPr>
          <p:nvPr>
            <p:ph type="pic" sz="quarter" idx="43"/>
          </p:nvPr>
        </p:nvSpPr>
        <p:spPr>
          <a:xfrm>
            <a:off x="10046096" y="5078547"/>
            <a:ext cx="1425919" cy="91585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2" name="Номер слайда 21">
            <a:extLst>
              <a:ext uri="{FF2B5EF4-FFF2-40B4-BE49-F238E27FC236}">
                <a16:creationId xmlns:a16="http://schemas.microsoft.com/office/drawing/2014/main" id="{33D311D9-5BDA-F89C-67D4-F73362B7B140}"/>
              </a:ext>
            </a:extLst>
          </p:cNvPr>
          <p:cNvSpPr>
            <a:spLocks noGrp="1"/>
          </p:cNvSpPr>
          <p:nvPr>
            <p:ph type="sldNum" sz="quarter" idx="44"/>
          </p:nvPr>
        </p:nvSpPr>
        <p:spPr/>
        <p:txBody>
          <a:bodyPr/>
          <a:lstStyle>
            <a:lvl1pPr>
              <a:defRPr/>
            </a:lvl1pPr>
          </a:lstStyle>
          <a:p>
            <a:pPr>
              <a:defRPr/>
            </a:pPr>
            <a:fld id="{FEF6729A-B84E-4E26-B8D2-718E046111C8}" type="slidenum">
              <a:rPr lang="en-US"/>
              <a:pPr>
                <a:defRPr/>
              </a:pPr>
              <a:t>‹#›</a:t>
            </a:fld>
            <a:endParaRPr lang="en-US"/>
          </a:p>
        </p:txBody>
      </p:sp>
    </p:spTree>
    <p:extLst>
      <p:ext uri="{BB962C8B-B14F-4D97-AF65-F5344CB8AC3E}">
        <p14:creationId xmlns:p14="http://schemas.microsoft.com/office/powerpoint/2010/main" val="306947291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9_Custom Layout">
    <p:spTree>
      <p:nvGrpSpPr>
        <p:cNvPr id="1" name=""/>
        <p:cNvGrpSpPr/>
        <p:nvPr/>
      </p:nvGrpSpPr>
      <p:grpSpPr>
        <a:xfrm>
          <a:off x="0" y="0"/>
          <a:ext cx="0" cy="0"/>
          <a:chOff x="0" y="0"/>
          <a:chExt cx="0" cy="0"/>
        </a:xfrm>
      </p:grpSpPr>
      <p:sp>
        <p:nvSpPr>
          <p:cNvPr id="5" name="Picture Placeholder 4"/>
          <p:cNvSpPr>
            <a:spLocks noGrp="1"/>
          </p:cNvSpPr>
          <p:nvPr>
            <p:ph type="pic" sz="quarter" idx="12"/>
          </p:nvPr>
        </p:nvSpPr>
        <p:spPr>
          <a:xfrm>
            <a:off x="1866900" y="1638966"/>
            <a:ext cx="2367114" cy="152037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7" name="Title 4"/>
          <p:cNvSpPr>
            <a:spLocks noGrp="1"/>
          </p:cNvSpPr>
          <p:nvPr>
            <p:ph type="title"/>
          </p:nvPr>
        </p:nvSpPr>
        <p:spPr>
          <a:xfrm>
            <a:off x="1866900" y="671005"/>
            <a:ext cx="9753600" cy="710756"/>
          </a:xfrm>
        </p:spPr>
        <p:txBody>
          <a:bodyPr/>
          <a:lstStyle>
            <a:lvl1pPr>
              <a:defRPr sz="3600"/>
            </a:lvl1pPr>
          </a:lstStyle>
          <a:p>
            <a:r>
              <a:rPr lang="en-US"/>
              <a:t>Click to edit Master title style</a:t>
            </a:r>
          </a:p>
        </p:txBody>
      </p:sp>
      <p:sp>
        <p:nvSpPr>
          <p:cNvPr id="42" name="Picture Placeholder 4"/>
          <p:cNvSpPr>
            <a:spLocks noGrp="1"/>
          </p:cNvSpPr>
          <p:nvPr>
            <p:ph type="pic" sz="quarter" idx="13"/>
          </p:nvPr>
        </p:nvSpPr>
        <p:spPr>
          <a:xfrm>
            <a:off x="1866900" y="3325526"/>
            <a:ext cx="2367114" cy="152037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43" name="Picture Placeholder 4"/>
          <p:cNvSpPr>
            <a:spLocks noGrp="1"/>
          </p:cNvSpPr>
          <p:nvPr>
            <p:ph type="pic" sz="quarter" idx="14"/>
          </p:nvPr>
        </p:nvSpPr>
        <p:spPr>
          <a:xfrm>
            <a:off x="1866900" y="5012086"/>
            <a:ext cx="2367114" cy="152037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44" name="Picture Placeholder 4"/>
          <p:cNvSpPr>
            <a:spLocks noGrp="1"/>
          </p:cNvSpPr>
          <p:nvPr>
            <p:ph type="pic" sz="quarter" idx="15"/>
          </p:nvPr>
        </p:nvSpPr>
        <p:spPr>
          <a:xfrm>
            <a:off x="4396740" y="1638966"/>
            <a:ext cx="2367114" cy="152037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45" name="Picture Placeholder 4"/>
          <p:cNvSpPr>
            <a:spLocks noGrp="1"/>
          </p:cNvSpPr>
          <p:nvPr>
            <p:ph type="pic" sz="quarter" idx="16"/>
          </p:nvPr>
        </p:nvSpPr>
        <p:spPr>
          <a:xfrm>
            <a:off x="6926580" y="1638966"/>
            <a:ext cx="2367114" cy="152037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46" name="Picture Placeholder 4"/>
          <p:cNvSpPr>
            <a:spLocks noGrp="1"/>
          </p:cNvSpPr>
          <p:nvPr>
            <p:ph type="pic" sz="quarter" idx="17"/>
          </p:nvPr>
        </p:nvSpPr>
        <p:spPr>
          <a:xfrm>
            <a:off x="9456420" y="1638966"/>
            <a:ext cx="2367114" cy="152037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47" name="Picture Placeholder 4"/>
          <p:cNvSpPr>
            <a:spLocks noGrp="1"/>
          </p:cNvSpPr>
          <p:nvPr>
            <p:ph type="pic" sz="quarter" idx="18"/>
          </p:nvPr>
        </p:nvSpPr>
        <p:spPr>
          <a:xfrm>
            <a:off x="4396740" y="3325526"/>
            <a:ext cx="2367114" cy="152037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48" name="Picture Placeholder 4"/>
          <p:cNvSpPr>
            <a:spLocks noGrp="1"/>
          </p:cNvSpPr>
          <p:nvPr>
            <p:ph type="pic" sz="quarter" idx="19"/>
          </p:nvPr>
        </p:nvSpPr>
        <p:spPr>
          <a:xfrm>
            <a:off x="6926580" y="3325526"/>
            <a:ext cx="2367114" cy="152037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49" name="Picture Placeholder 4"/>
          <p:cNvSpPr>
            <a:spLocks noGrp="1"/>
          </p:cNvSpPr>
          <p:nvPr>
            <p:ph type="pic" sz="quarter" idx="20"/>
          </p:nvPr>
        </p:nvSpPr>
        <p:spPr>
          <a:xfrm>
            <a:off x="9456420" y="3325526"/>
            <a:ext cx="2367114" cy="152037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50" name="Picture Placeholder 4"/>
          <p:cNvSpPr>
            <a:spLocks noGrp="1"/>
          </p:cNvSpPr>
          <p:nvPr>
            <p:ph type="pic" sz="quarter" idx="21"/>
          </p:nvPr>
        </p:nvSpPr>
        <p:spPr>
          <a:xfrm>
            <a:off x="4396740" y="5012086"/>
            <a:ext cx="2367114" cy="152037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51" name="Picture Placeholder 4"/>
          <p:cNvSpPr>
            <a:spLocks noGrp="1"/>
          </p:cNvSpPr>
          <p:nvPr>
            <p:ph type="pic" sz="quarter" idx="22"/>
          </p:nvPr>
        </p:nvSpPr>
        <p:spPr>
          <a:xfrm>
            <a:off x="6926580" y="5012086"/>
            <a:ext cx="2367114" cy="152037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52" name="Picture Placeholder 4"/>
          <p:cNvSpPr>
            <a:spLocks noGrp="1"/>
          </p:cNvSpPr>
          <p:nvPr>
            <p:ph type="pic" sz="quarter" idx="23"/>
          </p:nvPr>
        </p:nvSpPr>
        <p:spPr>
          <a:xfrm>
            <a:off x="9456420" y="5012086"/>
            <a:ext cx="2367114" cy="152037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2" name="Номер слайда 21">
            <a:extLst>
              <a:ext uri="{FF2B5EF4-FFF2-40B4-BE49-F238E27FC236}">
                <a16:creationId xmlns:a16="http://schemas.microsoft.com/office/drawing/2014/main" id="{AF86758C-9AA1-8DEE-E895-B88A3EB55C7D}"/>
              </a:ext>
            </a:extLst>
          </p:cNvPr>
          <p:cNvSpPr>
            <a:spLocks noGrp="1"/>
          </p:cNvSpPr>
          <p:nvPr>
            <p:ph type="sldNum" sz="quarter" idx="24"/>
          </p:nvPr>
        </p:nvSpPr>
        <p:spPr/>
        <p:txBody>
          <a:bodyPr/>
          <a:lstStyle>
            <a:lvl1pPr>
              <a:defRPr/>
            </a:lvl1pPr>
          </a:lstStyle>
          <a:p>
            <a:pPr>
              <a:defRPr/>
            </a:pPr>
            <a:fld id="{11A2E4EE-AD36-43C2-94DB-C140CF4C5313}" type="slidenum">
              <a:rPr lang="en-US"/>
              <a:pPr>
                <a:defRPr/>
              </a:pPr>
              <a:t>‹#›</a:t>
            </a:fld>
            <a:endParaRPr lang="en-US"/>
          </a:p>
        </p:txBody>
      </p:sp>
    </p:spTree>
    <p:extLst>
      <p:ext uri="{BB962C8B-B14F-4D97-AF65-F5344CB8AC3E}">
        <p14:creationId xmlns:p14="http://schemas.microsoft.com/office/powerpoint/2010/main" val="15053650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8_Custom Layout">
    <p:spTree>
      <p:nvGrpSpPr>
        <p:cNvPr id="1" name=""/>
        <p:cNvGrpSpPr/>
        <p:nvPr/>
      </p:nvGrpSpPr>
      <p:grpSpPr>
        <a:xfrm>
          <a:off x="0" y="0"/>
          <a:ext cx="0" cy="0"/>
          <a:chOff x="0" y="0"/>
          <a:chExt cx="0" cy="0"/>
        </a:xfrm>
      </p:grpSpPr>
      <p:sp>
        <p:nvSpPr>
          <p:cNvPr id="5" name="Picture Placeholder 4"/>
          <p:cNvSpPr>
            <a:spLocks noGrp="1"/>
          </p:cNvSpPr>
          <p:nvPr>
            <p:ph type="pic" sz="quarter" idx="17"/>
          </p:nvPr>
        </p:nvSpPr>
        <p:spPr>
          <a:xfrm>
            <a:off x="1866900" y="1634553"/>
            <a:ext cx="2997925" cy="2997925"/>
          </a:xfrm>
          <a:prstGeom prst="ellipse">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6" name="Picture Placeholder 4"/>
          <p:cNvSpPr>
            <a:spLocks noGrp="1"/>
          </p:cNvSpPr>
          <p:nvPr>
            <p:ph type="pic" sz="quarter" idx="18"/>
          </p:nvPr>
        </p:nvSpPr>
        <p:spPr>
          <a:xfrm>
            <a:off x="5244737" y="1634553"/>
            <a:ext cx="2997925" cy="2997925"/>
          </a:xfrm>
          <a:prstGeom prst="ellipse">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7" name="Picture Placeholder 4"/>
          <p:cNvSpPr>
            <a:spLocks noGrp="1"/>
          </p:cNvSpPr>
          <p:nvPr>
            <p:ph type="pic" sz="quarter" idx="19"/>
          </p:nvPr>
        </p:nvSpPr>
        <p:spPr>
          <a:xfrm>
            <a:off x="8622575" y="1634553"/>
            <a:ext cx="2997925" cy="2997925"/>
          </a:xfrm>
          <a:prstGeom prst="ellipse">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8" name="Title 4"/>
          <p:cNvSpPr>
            <a:spLocks noGrp="1"/>
          </p:cNvSpPr>
          <p:nvPr>
            <p:ph type="title"/>
          </p:nvPr>
        </p:nvSpPr>
        <p:spPr>
          <a:xfrm>
            <a:off x="1866900" y="664745"/>
            <a:ext cx="9753600" cy="757655"/>
          </a:xfrm>
        </p:spPr>
        <p:txBody>
          <a:bodyPr/>
          <a:lstStyle>
            <a:lvl1pPr>
              <a:defRPr sz="3600" spc="0"/>
            </a:lvl1pPr>
          </a:lstStyle>
          <a:p>
            <a:r>
              <a:rPr lang="en-US"/>
              <a:t>Click to edit Master title style</a:t>
            </a:r>
          </a:p>
        </p:txBody>
      </p:sp>
      <p:sp>
        <p:nvSpPr>
          <p:cNvPr id="9" name="Content Placeholder 2"/>
          <p:cNvSpPr>
            <a:spLocks noGrp="1"/>
          </p:cNvSpPr>
          <p:nvPr>
            <p:ph idx="1"/>
          </p:nvPr>
        </p:nvSpPr>
        <p:spPr>
          <a:xfrm>
            <a:off x="1866900" y="4844631"/>
            <a:ext cx="9753600" cy="180141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Номер слайда 21">
            <a:extLst>
              <a:ext uri="{FF2B5EF4-FFF2-40B4-BE49-F238E27FC236}">
                <a16:creationId xmlns:a16="http://schemas.microsoft.com/office/drawing/2014/main" id="{C6609776-1006-080A-7016-F83471DB1C4A}"/>
              </a:ext>
            </a:extLst>
          </p:cNvPr>
          <p:cNvSpPr>
            <a:spLocks noGrp="1"/>
          </p:cNvSpPr>
          <p:nvPr>
            <p:ph type="sldNum" sz="quarter" idx="20"/>
          </p:nvPr>
        </p:nvSpPr>
        <p:spPr/>
        <p:txBody>
          <a:bodyPr/>
          <a:lstStyle>
            <a:lvl1pPr>
              <a:defRPr/>
            </a:lvl1pPr>
          </a:lstStyle>
          <a:p>
            <a:pPr>
              <a:defRPr/>
            </a:pPr>
            <a:fld id="{E21EFA15-2A78-430C-9E98-3AC3B6EF26B0}" type="slidenum">
              <a:rPr lang="en-US"/>
              <a:pPr>
                <a:defRPr/>
              </a:pPr>
              <a:t>‹#›</a:t>
            </a:fld>
            <a:endParaRPr lang="en-US"/>
          </a:p>
        </p:txBody>
      </p:sp>
    </p:spTree>
    <p:extLst>
      <p:ext uri="{BB962C8B-B14F-4D97-AF65-F5344CB8AC3E}">
        <p14:creationId xmlns:p14="http://schemas.microsoft.com/office/powerpoint/2010/main" val="18842257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6_Custom Layout">
    <p:spTree>
      <p:nvGrpSpPr>
        <p:cNvPr id="1" name=""/>
        <p:cNvGrpSpPr/>
        <p:nvPr/>
      </p:nvGrpSpPr>
      <p:grpSpPr>
        <a:xfrm>
          <a:off x="0" y="0"/>
          <a:ext cx="0" cy="0"/>
          <a:chOff x="0" y="0"/>
          <a:chExt cx="0" cy="0"/>
        </a:xfrm>
      </p:grpSpPr>
      <p:sp>
        <p:nvSpPr>
          <p:cNvPr id="4" name="Picture Placeholder 4"/>
          <p:cNvSpPr>
            <a:spLocks noGrp="1"/>
          </p:cNvSpPr>
          <p:nvPr>
            <p:ph type="pic" sz="quarter" idx="11"/>
          </p:nvPr>
        </p:nvSpPr>
        <p:spPr>
          <a:xfrm>
            <a:off x="7086600" y="0"/>
            <a:ext cx="5105400" cy="68580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6" name="Title 4"/>
          <p:cNvSpPr>
            <a:spLocks noGrp="1"/>
          </p:cNvSpPr>
          <p:nvPr>
            <p:ph type="title"/>
          </p:nvPr>
        </p:nvSpPr>
        <p:spPr>
          <a:xfrm>
            <a:off x="1866900" y="2618190"/>
            <a:ext cx="4229100" cy="1621619"/>
          </a:xfrm>
        </p:spPr>
        <p:txBody>
          <a:bodyPr/>
          <a:lstStyle>
            <a:lvl1pPr>
              <a:defRPr sz="3600"/>
            </a:lvl1pPr>
          </a:lstStyle>
          <a:p>
            <a:r>
              <a:rPr lang="en-US"/>
              <a:t>Click to edit Master title style</a:t>
            </a:r>
          </a:p>
        </p:txBody>
      </p:sp>
      <p:sp>
        <p:nvSpPr>
          <p:cNvPr id="2" name="Номер слайда 21">
            <a:extLst>
              <a:ext uri="{FF2B5EF4-FFF2-40B4-BE49-F238E27FC236}">
                <a16:creationId xmlns:a16="http://schemas.microsoft.com/office/drawing/2014/main" id="{73A6A29B-7852-1587-0CCF-2F595021596B}"/>
              </a:ext>
            </a:extLst>
          </p:cNvPr>
          <p:cNvSpPr>
            <a:spLocks noGrp="1"/>
          </p:cNvSpPr>
          <p:nvPr>
            <p:ph type="sldNum" sz="quarter" idx="12"/>
          </p:nvPr>
        </p:nvSpPr>
        <p:spPr/>
        <p:txBody>
          <a:bodyPr/>
          <a:lstStyle>
            <a:lvl1pPr>
              <a:defRPr/>
            </a:lvl1pPr>
          </a:lstStyle>
          <a:p>
            <a:pPr>
              <a:defRPr/>
            </a:pPr>
            <a:fld id="{C848F97D-F7BA-4A55-8415-9C3BA639853A}" type="slidenum">
              <a:rPr lang="en-US"/>
              <a:pPr>
                <a:defRPr/>
              </a:pPr>
              <a:t>‹#›</a:t>
            </a:fld>
            <a:endParaRPr lang="en-US"/>
          </a:p>
        </p:txBody>
      </p:sp>
    </p:spTree>
    <p:extLst>
      <p:ext uri="{BB962C8B-B14F-4D97-AF65-F5344CB8AC3E}">
        <p14:creationId xmlns:p14="http://schemas.microsoft.com/office/powerpoint/2010/main" val="234500167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7_Custom Layout">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494A822B-6DE5-44B7-5430-8367D8358958}"/>
              </a:ext>
            </a:extLst>
          </p:cNvPr>
          <p:cNvSpPr/>
          <p:nvPr userDrawn="1"/>
        </p:nvSpPr>
        <p:spPr>
          <a:xfrm>
            <a:off x="1449388" y="763588"/>
            <a:ext cx="2241550" cy="2241550"/>
          </a:xfrm>
          <a:prstGeom prst="ellipse">
            <a:avLst/>
          </a:pr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30" eaLnBrk="1" fontAlgn="auto" hangingPunct="1">
              <a:spcBef>
                <a:spcPts val="0"/>
              </a:spcBef>
              <a:spcAft>
                <a:spcPts val="0"/>
              </a:spcAft>
              <a:defRPr/>
            </a:pPr>
            <a:endParaRPr lang="en-US"/>
          </a:p>
        </p:txBody>
      </p:sp>
      <p:sp>
        <p:nvSpPr>
          <p:cNvPr id="5" name="Picture Placeholder 4"/>
          <p:cNvSpPr>
            <a:spLocks noGrp="1"/>
          </p:cNvSpPr>
          <p:nvPr>
            <p:ph type="pic" sz="quarter" idx="17"/>
          </p:nvPr>
        </p:nvSpPr>
        <p:spPr>
          <a:xfrm>
            <a:off x="1866901" y="1181100"/>
            <a:ext cx="1406070" cy="1406070"/>
          </a:xfrm>
          <a:prstGeom prst="ellipse">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3" name="Slide Number Placeholder 2">
            <a:extLst>
              <a:ext uri="{FF2B5EF4-FFF2-40B4-BE49-F238E27FC236}">
                <a16:creationId xmlns:a16="http://schemas.microsoft.com/office/drawing/2014/main" id="{418EEB92-0F5F-3707-3475-C3E951FE3111}"/>
              </a:ext>
            </a:extLst>
          </p:cNvPr>
          <p:cNvSpPr>
            <a:spLocks noGrp="1"/>
          </p:cNvSpPr>
          <p:nvPr>
            <p:ph type="sldNum" sz="quarter" idx="18"/>
          </p:nvPr>
        </p:nvSpPr>
        <p:spPr/>
        <p:txBody>
          <a:bodyPr/>
          <a:lstStyle>
            <a:lvl1pPr>
              <a:defRPr/>
            </a:lvl1pPr>
          </a:lstStyle>
          <a:p>
            <a:pPr>
              <a:defRPr/>
            </a:pPr>
            <a:fld id="{CB434C63-FB13-4BC7-92C3-BD9497AA8633}" type="slidenum">
              <a:rPr lang="en-US"/>
              <a:pPr>
                <a:defRPr/>
              </a:pPr>
              <a:t>‹#›</a:t>
            </a:fld>
            <a:endParaRPr lang="en-US"/>
          </a:p>
        </p:txBody>
      </p:sp>
    </p:spTree>
    <p:extLst>
      <p:ext uri="{BB962C8B-B14F-4D97-AF65-F5344CB8AC3E}">
        <p14:creationId xmlns:p14="http://schemas.microsoft.com/office/powerpoint/2010/main" val="34532556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8_Custom Layout">
    <p:spTree>
      <p:nvGrpSpPr>
        <p:cNvPr id="1" name=""/>
        <p:cNvGrpSpPr/>
        <p:nvPr/>
      </p:nvGrpSpPr>
      <p:grpSpPr>
        <a:xfrm>
          <a:off x="0" y="0"/>
          <a:ext cx="0" cy="0"/>
          <a:chOff x="0" y="0"/>
          <a:chExt cx="0" cy="0"/>
        </a:xfrm>
      </p:grpSpPr>
      <p:sp>
        <p:nvSpPr>
          <p:cNvPr id="6" name="Picture Placeholder 4"/>
          <p:cNvSpPr>
            <a:spLocks noGrp="1"/>
          </p:cNvSpPr>
          <p:nvPr>
            <p:ph type="pic" sz="quarter" idx="11"/>
          </p:nvPr>
        </p:nvSpPr>
        <p:spPr>
          <a:xfrm>
            <a:off x="990600" y="0"/>
            <a:ext cx="11201400" cy="6857999"/>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2" name="Номер слайда 21">
            <a:extLst>
              <a:ext uri="{FF2B5EF4-FFF2-40B4-BE49-F238E27FC236}">
                <a16:creationId xmlns:a16="http://schemas.microsoft.com/office/drawing/2014/main" id="{3C931119-427E-BA66-E37F-5EDCD37DECAB}"/>
              </a:ext>
            </a:extLst>
          </p:cNvPr>
          <p:cNvSpPr>
            <a:spLocks noGrp="1"/>
          </p:cNvSpPr>
          <p:nvPr>
            <p:ph type="sldNum" sz="quarter" idx="12"/>
          </p:nvPr>
        </p:nvSpPr>
        <p:spPr/>
        <p:txBody>
          <a:bodyPr/>
          <a:lstStyle>
            <a:lvl1pPr>
              <a:defRPr/>
            </a:lvl1pPr>
          </a:lstStyle>
          <a:p>
            <a:pPr>
              <a:defRPr/>
            </a:pPr>
            <a:fld id="{1FD3877B-9E49-45B9-8818-65C63B1E1EB1}" type="slidenum">
              <a:rPr lang="en-US"/>
              <a:pPr>
                <a:defRPr/>
              </a:pPr>
              <a:t>‹#›</a:t>
            </a:fld>
            <a:endParaRPr lang="en-US"/>
          </a:p>
        </p:txBody>
      </p:sp>
    </p:spTree>
    <p:extLst>
      <p:ext uri="{BB962C8B-B14F-4D97-AF65-F5344CB8AC3E}">
        <p14:creationId xmlns:p14="http://schemas.microsoft.com/office/powerpoint/2010/main" val="291989877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41_Custom Layout">
    <p:spTree>
      <p:nvGrpSpPr>
        <p:cNvPr id="1" name=""/>
        <p:cNvGrpSpPr/>
        <p:nvPr/>
      </p:nvGrpSpPr>
      <p:grpSpPr>
        <a:xfrm>
          <a:off x="0" y="0"/>
          <a:ext cx="0" cy="0"/>
          <a:chOff x="0" y="0"/>
          <a:chExt cx="0" cy="0"/>
        </a:xfrm>
      </p:grpSpPr>
      <p:sp>
        <p:nvSpPr>
          <p:cNvPr id="5" name="Title 4"/>
          <p:cNvSpPr>
            <a:spLocks noGrp="1"/>
          </p:cNvSpPr>
          <p:nvPr>
            <p:ph type="title"/>
          </p:nvPr>
        </p:nvSpPr>
        <p:spPr>
          <a:xfrm>
            <a:off x="1866900" y="664745"/>
            <a:ext cx="7510780" cy="1621619"/>
          </a:xfrm>
        </p:spPr>
        <p:txBody>
          <a:bodyPr/>
          <a:lstStyle>
            <a:lvl1pPr>
              <a:defRPr sz="3600" spc="0"/>
            </a:lvl1pPr>
          </a:lstStyle>
          <a:p>
            <a:r>
              <a:rPr lang="en-US"/>
              <a:t>Click to edit Master title style</a:t>
            </a:r>
          </a:p>
        </p:txBody>
      </p:sp>
      <p:sp>
        <p:nvSpPr>
          <p:cNvPr id="10" name="Picture Placeholder 4"/>
          <p:cNvSpPr>
            <a:spLocks noGrp="1"/>
          </p:cNvSpPr>
          <p:nvPr>
            <p:ph type="pic" sz="quarter" idx="17"/>
          </p:nvPr>
        </p:nvSpPr>
        <p:spPr>
          <a:xfrm>
            <a:off x="1866901" y="2770416"/>
            <a:ext cx="2019300" cy="20193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11" name="Picture Placeholder 4"/>
          <p:cNvSpPr>
            <a:spLocks noGrp="1"/>
          </p:cNvSpPr>
          <p:nvPr>
            <p:ph type="pic" sz="quarter" idx="18"/>
          </p:nvPr>
        </p:nvSpPr>
        <p:spPr>
          <a:xfrm>
            <a:off x="3943351" y="2770416"/>
            <a:ext cx="2019300" cy="20193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12" name="Picture Placeholder 4"/>
          <p:cNvSpPr>
            <a:spLocks noGrp="1"/>
          </p:cNvSpPr>
          <p:nvPr>
            <p:ph type="pic" sz="quarter" idx="19"/>
          </p:nvPr>
        </p:nvSpPr>
        <p:spPr>
          <a:xfrm>
            <a:off x="6019801" y="2770416"/>
            <a:ext cx="2019300" cy="20193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13" name="Picture Placeholder 4"/>
          <p:cNvSpPr>
            <a:spLocks noGrp="1"/>
          </p:cNvSpPr>
          <p:nvPr>
            <p:ph type="pic" sz="quarter" idx="20"/>
          </p:nvPr>
        </p:nvSpPr>
        <p:spPr>
          <a:xfrm>
            <a:off x="8096251" y="2770416"/>
            <a:ext cx="2019300" cy="20193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14" name="Picture Placeholder 4"/>
          <p:cNvSpPr>
            <a:spLocks noGrp="1"/>
          </p:cNvSpPr>
          <p:nvPr>
            <p:ph type="pic" sz="quarter" idx="21"/>
          </p:nvPr>
        </p:nvSpPr>
        <p:spPr>
          <a:xfrm>
            <a:off x="10172700" y="2770416"/>
            <a:ext cx="2019300" cy="20193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15" name="Picture Placeholder 4"/>
          <p:cNvSpPr>
            <a:spLocks noGrp="1"/>
          </p:cNvSpPr>
          <p:nvPr>
            <p:ph type="pic" sz="quarter" idx="22"/>
          </p:nvPr>
        </p:nvSpPr>
        <p:spPr>
          <a:xfrm>
            <a:off x="1866901" y="4838700"/>
            <a:ext cx="2019300" cy="20193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16" name="Picture Placeholder 4"/>
          <p:cNvSpPr>
            <a:spLocks noGrp="1"/>
          </p:cNvSpPr>
          <p:nvPr>
            <p:ph type="pic" sz="quarter" idx="23"/>
          </p:nvPr>
        </p:nvSpPr>
        <p:spPr>
          <a:xfrm>
            <a:off x="3943351" y="4838700"/>
            <a:ext cx="2019300" cy="20193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17" name="Picture Placeholder 4"/>
          <p:cNvSpPr>
            <a:spLocks noGrp="1"/>
          </p:cNvSpPr>
          <p:nvPr>
            <p:ph type="pic" sz="quarter" idx="24"/>
          </p:nvPr>
        </p:nvSpPr>
        <p:spPr>
          <a:xfrm>
            <a:off x="6019801" y="4838700"/>
            <a:ext cx="2019300" cy="20193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18" name="Picture Placeholder 4"/>
          <p:cNvSpPr>
            <a:spLocks noGrp="1"/>
          </p:cNvSpPr>
          <p:nvPr>
            <p:ph type="pic" sz="quarter" idx="25"/>
          </p:nvPr>
        </p:nvSpPr>
        <p:spPr>
          <a:xfrm>
            <a:off x="8096251" y="4838700"/>
            <a:ext cx="2019300" cy="20193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19" name="Picture Placeholder 4"/>
          <p:cNvSpPr>
            <a:spLocks noGrp="1"/>
          </p:cNvSpPr>
          <p:nvPr>
            <p:ph type="pic" sz="quarter" idx="26"/>
          </p:nvPr>
        </p:nvSpPr>
        <p:spPr>
          <a:xfrm>
            <a:off x="10172700" y="4838700"/>
            <a:ext cx="2019300" cy="2019300"/>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2" name="Номер слайда 21">
            <a:extLst>
              <a:ext uri="{FF2B5EF4-FFF2-40B4-BE49-F238E27FC236}">
                <a16:creationId xmlns:a16="http://schemas.microsoft.com/office/drawing/2014/main" id="{16674B39-34D2-BB0F-ADD6-B337B8B5AB9B}"/>
              </a:ext>
            </a:extLst>
          </p:cNvPr>
          <p:cNvSpPr>
            <a:spLocks noGrp="1"/>
          </p:cNvSpPr>
          <p:nvPr>
            <p:ph type="sldNum" sz="quarter" idx="27"/>
          </p:nvPr>
        </p:nvSpPr>
        <p:spPr/>
        <p:txBody>
          <a:bodyPr/>
          <a:lstStyle>
            <a:lvl1pPr>
              <a:defRPr/>
            </a:lvl1pPr>
          </a:lstStyle>
          <a:p>
            <a:pPr>
              <a:defRPr/>
            </a:pPr>
            <a:fld id="{F9AC9056-CB69-4AED-81D4-985E62FF283F}" type="slidenum">
              <a:rPr lang="en-US"/>
              <a:pPr>
                <a:defRPr/>
              </a:pPr>
              <a:t>‹#›</a:t>
            </a:fld>
            <a:endParaRPr lang="en-US"/>
          </a:p>
        </p:txBody>
      </p:sp>
    </p:spTree>
    <p:extLst>
      <p:ext uri="{BB962C8B-B14F-4D97-AF65-F5344CB8AC3E}">
        <p14:creationId xmlns:p14="http://schemas.microsoft.com/office/powerpoint/2010/main" val="182982447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42_Custom Layout">
    <p:spTree>
      <p:nvGrpSpPr>
        <p:cNvPr id="1" name=""/>
        <p:cNvGrpSpPr/>
        <p:nvPr/>
      </p:nvGrpSpPr>
      <p:grpSpPr>
        <a:xfrm>
          <a:off x="0" y="0"/>
          <a:ext cx="0" cy="0"/>
          <a:chOff x="0" y="0"/>
          <a:chExt cx="0" cy="0"/>
        </a:xfrm>
      </p:grpSpPr>
      <p:sp>
        <p:nvSpPr>
          <p:cNvPr id="5" name="Title 4"/>
          <p:cNvSpPr>
            <a:spLocks noGrp="1"/>
          </p:cNvSpPr>
          <p:nvPr>
            <p:ph type="title"/>
          </p:nvPr>
        </p:nvSpPr>
        <p:spPr>
          <a:xfrm>
            <a:off x="1866900" y="654585"/>
            <a:ext cx="5935980" cy="1621619"/>
          </a:xfrm>
        </p:spPr>
        <p:txBody>
          <a:bodyPr/>
          <a:lstStyle>
            <a:lvl1pPr>
              <a:defRPr sz="3600" spc="0"/>
            </a:lvl1pPr>
          </a:lstStyle>
          <a:p>
            <a:r>
              <a:rPr lang="en-US"/>
              <a:t>Click to edit Master title style</a:t>
            </a:r>
          </a:p>
        </p:txBody>
      </p:sp>
      <p:sp>
        <p:nvSpPr>
          <p:cNvPr id="10" name="Picture Placeholder 4"/>
          <p:cNvSpPr>
            <a:spLocks noGrp="1"/>
          </p:cNvSpPr>
          <p:nvPr>
            <p:ph type="pic" sz="quarter" idx="17"/>
          </p:nvPr>
        </p:nvSpPr>
        <p:spPr>
          <a:xfrm>
            <a:off x="1866901" y="2770416"/>
            <a:ext cx="2019300" cy="4087584"/>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11" name="Picture Placeholder 4"/>
          <p:cNvSpPr>
            <a:spLocks noGrp="1"/>
          </p:cNvSpPr>
          <p:nvPr>
            <p:ph type="pic" sz="quarter" idx="18"/>
          </p:nvPr>
        </p:nvSpPr>
        <p:spPr>
          <a:xfrm>
            <a:off x="3943351" y="2770416"/>
            <a:ext cx="2019300" cy="4087584"/>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12" name="Picture Placeholder 4"/>
          <p:cNvSpPr>
            <a:spLocks noGrp="1"/>
          </p:cNvSpPr>
          <p:nvPr>
            <p:ph type="pic" sz="quarter" idx="19"/>
          </p:nvPr>
        </p:nvSpPr>
        <p:spPr>
          <a:xfrm>
            <a:off x="6019801" y="2770416"/>
            <a:ext cx="2019300" cy="4087584"/>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13" name="Picture Placeholder 4"/>
          <p:cNvSpPr>
            <a:spLocks noGrp="1"/>
          </p:cNvSpPr>
          <p:nvPr>
            <p:ph type="pic" sz="quarter" idx="20"/>
          </p:nvPr>
        </p:nvSpPr>
        <p:spPr>
          <a:xfrm>
            <a:off x="8096251" y="2770416"/>
            <a:ext cx="2019300" cy="4087584"/>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14" name="Picture Placeholder 4"/>
          <p:cNvSpPr>
            <a:spLocks noGrp="1"/>
          </p:cNvSpPr>
          <p:nvPr>
            <p:ph type="pic" sz="quarter" idx="21"/>
          </p:nvPr>
        </p:nvSpPr>
        <p:spPr>
          <a:xfrm>
            <a:off x="10172700" y="2770416"/>
            <a:ext cx="2019300" cy="4087584"/>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2" name="Номер слайда 21">
            <a:extLst>
              <a:ext uri="{FF2B5EF4-FFF2-40B4-BE49-F238E27FC236}">
                <a16:creationId xmlns:a16="http://schemas.microsoft.com/office/drawing/2014/main" id="{D8EA87C0-8517-98A8-E022-A86746C5AC86}"/>
              </a:ext>
            </a:extLst>
          </p:cNvPr>
          <p:cNvSpPr>
            <a:spLocks noGrp="1"/>
          </p:cNvSpPr>
          <p:nvPr>
            <p:ph type="sldNum" sz="quarter" idx="22"/>
          </p:nvPr>
        </p:nvSpPr>
        <p:spPr/>
        <p:txBody>
          <a:bodyPr/>
          <a:lstStyle>
            <a:lvl1pPr>
              <a:defRPr/>
            </a:lvl1pPr>
          </a:lstStyle>
          <a:p>
            <a:pPr>
              <a:defRPr/>
            </a:pPr>
            <a:fld id="{E9FA3C83-A513-4272-9089-E2A504C1EB8B}" type="slidenum">
              <a:rPr lang="en-US"/>
              <a:pPr>
                <a:defRPr/>
              </a:pPr>
              <a:t>‹#›</a:t>
            </a:fld>
            <a:endParaRPr lang="en-US"/>
          </a:p>
        </p:txBody>
      </p:sp>
    </p:spTree>
    <p:extLst>
      <p:ext uri="{BB962C8B-B14F-4D97-AF65-F5344CB8AC3E}">
        <p14:creationId xmlns:p14="http://schemas.microsoft.com/office/powerpoint/2010/main" val="182242044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1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BEEB7D1-0104-475D-EA19-0F07960146B7}"/>
              </a:ext>
            </a:extLst>
          </p:cNvPr>
          <p:cNvSpPr>
            <a:spLocks noChangeArrowheads="1"/>
          </p:cNvSpPr>
          <p:nvPr/>
        </p:nvSpPr>
        <p:spPr bwMode="auto">
          <a:xfrm>
            <a:off x="-6350" y="6789738"/>
            <a:ext cx="12206288" cy="77787"/>
          </a:xfrm>
          <a:prstGeom prst="rect">
            <a:avLst/>
          </a:prstGeom>
          <a:solidFill>
            <a:schemeClr val="accent1"/>
          </a:solidFill>
          <a:ln>
            <a:noFill/>
          </a:ln>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defRPr>
            </a:lvl9pPr>
          </a:lstStyle>
          <a:p>
            <a:pPr algn="ctr" defTabSz="914400" eaLnBrk="1" hangingPunct="1">
              <a:defRPr/>
            </a:pPr>
            <a:endParaRPr lang="ro-RO" altLang="en-US">
              <a:solidFill>
                <a:srgbClr val="FFFFFF"/>
              </a:solidFill>
              <a:latin typeface="Calibri" panose="020F0502020204030204" pitchFamily="34" charset="0"/>
            </a:endParaRPr>
          </a:p>
        </p:txBody>
      </p:sp>
      <p:sp>
        <p:nvSpPr>
          <p:cNvPr id="5" name="Title 1"/>
          <p:cNvSpPr>
            <a:spLocks noGrp="1"/>
          </p:cNvSpPr>
          <p:nvPr>
            <p:ph type="title"/>
          </p:nvPr>
        </p:nvSpPr>
        <p:spPr>
          <a:xfrm>
            <a:off x="153600" y="158744"/>
            <a:ext cx="10515600" cy="439200"/>
          </a:xfrm>
        </p:spPr>
        <p:txBody>
          <a:bodyPr/>
          <a:lstStyle>
            <a:lvl1pPr>
              <a:defRPr sz="2600" b="1"/>
            </a:lvl1pPr>
          </a:lstStyle>
          <a:p>
            <a:r>
              <a:rPr lang="en-US"/>
              <a:t>Click to edit Master title style</a:t>
            </a:r>
            <a:endParaRPr lang="en-US" dirty="0"/>
          </a:p>
        </p:txBody>
      </p:sp>
      <p:sp>
        <p:nvSpPr>
          <p:cNvPr id="6" name="Text Placeholder 6"/>
          <p:cNvSpPr>
            <a:spLocks noGrp="1"/>
          </p:cNvSpPr>
          <p:nvPr>
            <p:ph type="body" sz="quarter" idx="13"/>
          </p:nvPr>
        </p:nvSpPr>
        <p:spPr>
          <a:xfrm>
            <a:off x="151936" y="583128"/>
            <a:ext cx="10515600" cy="583200"/>
          </a:xfrm>
        </p:spPr>
        <p:txBody>
          <a:bodyPr>
            <a:normAutofit/>
          </a:bodyPr>
          <a:lstStyle>
            <a:lvl1pPr marL="0" indent="0">
              <a:buNone/>
              <a:defRPr sz="2000"/>
            </a:lvl1pPr>
          </a:lstStyle>
          <a:p>
            <a:pPr lvl="0"/>
            <a:r>
              <a:rPr lang="en-GB"/>
              <a:t>Click to edit Master text styles</a:t>
            </a:r>
          </a:p>
        </p:txBody>
      </p:sp>
    </p:spTree>
    <p:extLst>
      <p:ext uri="{BB962C8B-B14F-4D97-AF65-F5344CB8AC3E}">
        <p14:creationId xmlns:p14="http://schemas.microsoft.com/office/powerpoint/2010/main" val="3046388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5" name="Title 4"/>
          <p:cNvSpPr>
            <a:spLocks noGrp="1"/>
          </p:cNvSpPr>
          <p:nvPr>
            <p:ph type="title"/>
          </p:nvPr>
        </p:nvSpPr>
        <p:spPr>
          <a:xfrm>
            <a:off x="1866900" y="2618190"/>
            <a:ext cx="4747260" cy="1621619"/>
          </a:xfrm>
        </p:spPr>
        <p:txBody>
          <a:bodyPr/>
          <a:lstStyle>
            <a:lvl1pPr>
              <a:defRPr sz="3600" spc="0"/>
            </a:lvl1pPr>
          </a:lstStyle>
          <a:p>
            <a:r>
              <a:rPr lang="en-US"/>
              <a:t>Click to edit Master title style</a:t>
            </a:r>
          </a:p>
        </p:txBody>
      </p:sp>
      <p:sp>
        <p:nvSpPr>
          <p:cNvPr id="2" name="Номер слайда 21">
            <a:extLst>
              <a:ext uri="{FF2B5EF4-FFF2-40B4-BE49-F238E27FC236}">
                <a16:creationId xmlns:a16="http://schemas.microsoft.com/office/drawing/2014/main" id="{C8E2CB06-912B-9B20-EEE0-1B1A2631203A}"/>
              </a:ext>
            </a:extLst>
          </p:cNvPr>
          <p:cNvSpPr>
            <a:spLocks noGrp="1"/>
          </p:cNvSpPr>
          <p:nvPr>
            <p:ph type="sldNum" sz="quarter" idx="10"/>
          </p:nvPr>
        </p:nvSpPr>
        <p:spPr/>
        <p:txBody>
          <a:bodyPr/>
          <a:lstStyle>
            <a:lvl1pPr>
              <a:defRPr/>
            </a:lvl1pPr>
          </a:lstStyle>
          <a:p>
            <a:pPr>
              <a:defRPr/>
            </a:pPr>
            <a:fld id="{468B065E-822F-4328-B5CF-FA952120C118}" type="slidenum">
              <a:rPr lang="en-US"/>
              <a:pPr>
                <a:defRPr/>
              </a:pPr>
              <a:t>‹#›</a:t>
            </a:fld>
            <a:endParaRPr lang="en-US"/>
          </a:p>
        </p:txBody>
      </p:sp>
    </p:spTree>
    <p:extLst>
      <p:ext uri="{BB962C8B-B14F-4D97-AF65-F5344CB8AC3E}">
        <p14:creationId xmlns:p14="http://schemas.microsoft.com/office/powerpoint/2010/main" val="3323843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5" name="Title 4"/>
          <p:cNvSpPr>
            <a:spLocks noGrp="1"/>
          </p:cNvSpPr>
          <p:nvPr>
            <p:ph type="title"/>
          </p:nvPr>
        </p:nvSpPr>
        <p:spPr>
          <a:xfrm>
            <a:off x="1866900" y="996124"/>
            <a:ext cx="4229100" cy="1621619"/>
          </a:xfrm>
        </p:spPr>
        <p:txBody>
          <a:bodyPr/>
          <a:lstStyle>
            <a:lvl1pPr>
              <a:defRPr sz="3600" spc="0"/>
            </a:lvl1pPr>
          </a:lstStyle>
          <a:p>
            <a:r>
              <a:rPr lang="en-US"/>
              <a:t>Click to edit Master title style</a:t>
            </a:r>
          </a:p>
        </p:txBody>
      </p:sp>
      <p:sp>
        <p:nvSpPr>
          <p:cNvPr id="2" name="Номер слайда 21">
            <a:extLst>
              <a:ext uri="{FF2B5EF4-FFF2-40B4-BE49-F238E27FC236}">
                <a16:creationId xmlns:a16="http://schemas.microsoft.com/office/drawing/2014/main" id="{2E4CCC5F-7C77-E86C-BFC5-BC397B4DBE53}"/>
              </a:ext>
            </a:extLst>
          </p:cNvPr>
          <p:cNvSpPr>
            <a:spLocks noGrp="1"/>
          </p:cNvSpPr>
          <p:nvPr>
            <p:ph type="sldNum" sz="quarter" idx="10"/>
          </p:nvPr>
        </p:nvSpPr>
        <p:spPr/>
        <p:txBody>
          <a:bodyPr/>
          <a:lstStyle>
            <a:lvl1pPr>
              <a:defRPr/>
            </a:lvl1pPr>
          </a:lstStyle>
          <a:p>
            <a:pPr>
              <a:defRPr/>
            </a:pPr>
            <a:fld id="{AC9E537A-BF26-4AD8-BF10-B6BBF3917628}" type="slidenum">
              <a:rPr lang="en-US"/>
              <a:pPr>
                <a:defRPr/>
              </a:pPr>
              <a:t>‹#›</a:t>
            </a:fld>
            <a:endParaRPr lang="en-US"/>
          </a:p>
        </p:txBody>
      </p:sp>
    </p:spTree>
    <p:extLst>
      <p:ext uri="{BB962C8B-B14F-4D97-AF65-F5344CB8AC3E}">
        <p14:creationId xmlns:p14="http://schemas.microsoft.com/office/powerpoint/2010/main" val="2174006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5" name="Title 4"/>
          <p:cNvSpPr>
            <a:spLocks noGrp="1"/>
          </p:cNvSpPr>
          <p:nvPr>
            <p:ph type="title"/>
          </p:nvPr>
        </p:nvSpPr>
        <p:spPr>
          <a:xfrm>
            <a:off x="1866900" y="671005"/>
            <a:ext cx="9753600" cy="745212"/>
          </a:xfrm>
        </p:spPr>
        <p:txBody>
          <a:bodyPr/>
          <a:lstStyle>
            <a:lvl1pPr algn="l">
              <a:defRPr sz="3600" spc="0"/>
            </a:lvl1pPr>
          </a:lstStyle>
          <a:p>
            <a:r>
              <a:rPr lang="en-US"/>
              <a:t>Click to edit Master title style</a:t>
            </a:r>
          </a:p>
        </p:txBody>
      </p:sp>
      <p:sp>
        <p:nvSpPr>
          <p:cNvPr id="4" name="Text Placeholder 10"/>
          <p:cNvSpPr>
            <a:spLocks noGrp="1"/>
          </p:cNvSpPr>
          <p:nvPr>
            <p:ph idx="1"/>
          </p:nvPr>
        </p:nvSpPr>
        <p:spPr>
          <a:xfrm>
            <a:off x="1866900" y="1661159"/>
            <a:ext cx="9753600" cy="475771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Номер слайда 21">
            <a:extLst>
              <a:ext uri="{FF2B5EF4-FFF2-40B4-BE49-F238E27FC236}">
                <a16:creationId xmlns:a16="http://schemas.microsoft.com/office/drawing/2014/main" id="{D32AAABD-4CF1-7A56-6904-394563D22D94}"/>
              </a:ext>
            </a:extLst>
          </p:cNvPr>
          <p:cNvSpPr>
            <a:spLocks noGrp="1"/>
          </p:cNvSpPr>
          <p:nvPr>
            <p:ph type="sldNum" sz="quarter" idx="10"/>
          </p:nvPr>
        </p:nvSpPr>
        <p:spPr/>
        <p:txBody>
          <a:bodyPr/>
          <a:lstStyle>
            <a:lvl1pPr>
              <a:defRPr/>
            </a:lvl1pPr>
          </a:lstStyle>
          <a:p>
            <a:pPr>
              <a:defRPr/>
            </a:pPr>
            <a:fld id="{397F0D56-02A7-42EB-859F-5D5671BD0D8D}" type="slidenum">
              <a:rPr lang="en-US"/>
              <a:pPr>
                <a:defRPr/>
              </a:pPr>
              <a:t>‹#›</a:t>
            </a:fld>
            <a:endParaRPr lang="en-US"/>
          </a:p>
        </p:txBody>
      </p:sp>
    </p:spTree>
    <p:extLst>
      <p:ext uri="{BB962C8B-B14F-4D97-AF65-F5344CB8AC3E}">
        <p14:creationId xmlns:p14="http://schemas.microsoft.com/office/powerpoint/2010/main" val="807529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Custom Layout">
    <p:spTree>
      <p:nvGrpSpPr>
        <p:cNvPr id="1" name=""/>
        <p:cNvGrpSpPr/>
        <p:nvPr/>
      </p:nvGrpSpPr>
      <p:grpSpPr>
        <a:xfrm>
          <a:off x="0" y="0"/>
          <a:ext cx="0" cy="0"/>
          <a:chOff x="0" y="0"/>
          <a:chExt cx="0" cy="0"/>
        </a:xfrm>
      </p:grpSpPr>
      <p:sp>
        <p:nvSpPr>
          <p:cNvPr id="5" name="Title 4"/>
          <p:cNvSpPr>
            <a:spLocks noGrp="1"/>
          </p:cNvSpPr>
          <p:nvPr>
            <p:ph type="title"/>
          </p:nvPr>
        </p:nvSpPr>
        <p:spPr>
          <a:xfrm>
            <a:off x="1866900" y="1181100"/>
            <a:ext cx="6972300" cy="1621619"/>
          </a:xfrm>
        </p:spPr>
        <p:txBody>
          <a:bodyPr/>
          <a:lstStyle>
            <a:lvl1pPr>
              <a:defRPr sz="3600"/>
            </a:lvl1pPr>
          </a:lstStyle>
          <a:p>
            <a:r>
              <a:rPr lang="en-US"/>
              <a:t>Click to edit Master title style</a:t>
            </a:r>
          </a:p>
        </p:txBody>
      </p:sp>
      <p:sp>
        <p:nvSpPr>
          <p:cNvPr id="6" name="Picture Placeholder 4"/>
          <p:cNvSpPr>
            <a:spLocks noGrp="1"/>
          </p:cNvSpPr>
          <p:nvPr>
            <p:ph type="pic" sz="quarter" idx="11"/>
          </p:nvPr>
        </p:nvSpPr>
        <p:spPr>
          <a:xfrm>
            <a:off x="990600" y="3927944"/>
            <a:ext cx="11201400" cy="2930056"/>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2" name="Номер слайда 21">
            <a:extLst>
              <a:ext uri="{FF2B5EF4-FFF2-40B4-BE49-F238E27FC236}">
                <a16:creationId xmlns:a16="http://schemas.microsoft.com/office/drawing/2014/main" id="{5311476D-B68A-70E8-273E-75EBA180FE39}"/>
              </a:ext>
            </a:extLst>
          </p:cNvPr>
          <p:cNvSpPr>
            <a:spLocks noGrp="1"/>
          </p:cNvSpPr>
          <p:nvPr>
            <p:ph type="sldNum" sz="quarter" idx="12"/>
          </p:nvPr>
        </p:nvSpPr>
        <p:spPr/>
        <p:txBody>
          <a:bodyPr/>
          <a:lstStyle>
            <a:lvl1pPr>
              <a:defRPr/>
            </a:lvl1pPr>
          </a:lstStyle>
          <a:p>
            <a:pPr>
              <a:defRPr/>
            </a:pPr>
            <a:fld id="{D5CD929F-D3EC-4246-B1FB-4B37D69BBD02}" type="slidenum">
              <a:rPr lang="en-US"/>
              <a:pPr>
                <a:defRPr/>
              </a:pPr>
              <a:t>‹#›</a:t>
            </a:fld>
            <a:endParaRPr lang="en-US"/>
          </a:p>
        </p:txBody>
      </p:sp>
    </p:spTree>
    <p:extLst>
      <p:ext uri="{BB962C8B-B14F-4D97-AF65-F5344CB8AC3E}">
        <p14:creationId xmlns:p14="http://schemas.microsoft.com/office/powerpoint/2010/main" val="2556271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Custom Layout">
    <p:spTree>
      <p:nvGrpSpPr>
        <p:cNvPr id="1" name=""/>
        <p:cNvGrpSpPr/>
        <p:nvPr/>
      </p:nvGrpSpPr>
      <p:grpSpPr>
        <a:xfrm>
          <a:off x="0" y="0"/>
          <a:ext cx="0" cy="0"/>
          <a:chOff x="0" y="0"/>
          <a:chExt cx="0" cy="0"/>
        </a:xfrm>
      </p:grpSpPr>
      <p:sp>
        <p:nvSpPr>
          <p:cNvPr id="5" name="Picture Placeholder 4"/>
          <p:cNvSpPr>
            <a:spLocks noGrp="1"/>
          </p:cNvSpPr>
          <p:nvPr>
            <p:ph type="pic" sz="quarter" idx="11"/>
          </p:nvPr>
        </p:nvSpPr>
        <p:spPr>
          <a:xfrm>
            <a:off x="990600" y="4055602"/>
            <a:ext cx="3748377" cy="2798861"/>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6" name="Picture Placeholder 4"/>
          <p:cNvSpPr>
            <a:spLocks noGrp="1"/>
          </p:cNvSpPr>
          <p:nvPr>
            <p:ph type="pic" sz="quarter" idx="12"/>
          </p:nvPr>
        </p:nvSpPr>
        <p:spPr>
          <a:xfrm>
            <a:off x="4738977" y="4055602"/>
            <a:ext cx="3748377" cy="2798861"/>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7" name="Picture Placeholder 4"/>
          <p:cNvSpPr>
            <a:spLocks noGrp="1"/>
          </p:cNvSpPr>
          <p:nvPr>
            <p:ph type="pic" sz="quarter" idx="13"/>
          </p:nvPr>
        </p:nvSpPr>
        <p:spPr>
          <a:xfrm>
            <a:off x="8487355" y="4055602"/>
            <a:ext cx="3704646" cy="2798861"/>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8" name="Title 4"/>
          <p:cNvSpPr>
            <a:spLocks noGrp="1"/>
          </p:cNvSpPr>
          <p:nvPr>
            <p:ph type="title"/>
          </p:nvPr>
        </p:nvSpPr>
        <p:spPr>
          <a:xfrm>
            <a:off x="1866900" y="441411"/>
            <a:ext cx="9753600" cy="810810"/>
          </a:xfrm>
        </p:spPr>
        <p:txBody>
          <a:bodyPr/>
          <a:lstStyle>
            <a:lvl1pPr>
              <a:defRPr sz="3600" spc="0"/>
            </a:lvl1pPr>
          </a:lstStyle>
          <a:p>
            <a:r>
              <a:rPr lang="en-US"/>
              <a:t>Click to edit Master title style</a:t>
            </a:r>
          </a:p>
        </p:txBody>
      </p:sp>
      <p:sp>
        <p:nvSpPr>
          <p:cNvPr id="9" name="Content Placeholder 2"/>
          <p:cNvSpPr>
            <a:spLocks noGrp="1"/>
          </p:cNvSpPr>
          <p:nvPr>
            <p:ph idx="1"/>
          </p:nvPr>
        </p:nvSpPr>
        <p:spPr>
          <a:xfrm>
            <a:off x="1866900" y="1493520"/>
            <a:ext cx="9753600"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Номер слайда 21">
            <a:extLst>
              <a:ext uri="{FF2B5EF4-FFF2-40B4-BE49-F238E27FC236}">
                <a16:creationId xmlns:a16="http://schemas.microsoft.com/office/drawing/2014/main" id="{29AAB78E-B1D3-B4A6-AFD9-F65B5D9ED08C}"/>
              </a:ext>
            </a:extLst>
          </p:cNvPr>
          <p:cNvSpPr>
            <a:spLocks noGrp="1"/>
          </p:cNvSpPr>
          <p:nvPr>
            <p:ph type="sldNum" sz="quarter" idx="14"/>
          </p:nvPr>
        </p:nvSpPr>
        <p:spPr/>
        <p:txBody>
          <a:bodyPr/>
          <a:lstStyle>
            <a:lvl1pPr>
              <a:defRPr/>
            </a:lvl1pPr>
          </a:lstStyle>
          <a:p>
            <a:pPr>
              <a:defRPr/>
            </a:pPr>
            <a:fld id="{1EAFFCC6-5247-425F-BC6A-5C7DD3FB707B}" type="slidenum">
              <a:rPr lang="en-US"/>
              <a:pPr>
                <a:defRPr/>
              </a:pPr>
              <a:t>‹#›</a:t>
            </a:fld>
            <a:endParaRPr lang="en-US"/>
          </a:p>
        </p:txBody>
      </p:sp>
    </p:spTree>
    <p:extLst>
      <p:ext uri="{BB962C8B-B14F-4D97-AF65-F5344CB8AC3E}">
        <p14:creationId xmlns:p14="http://schemas.microsoft.com/office/powerpoint/2010/main" val="1160802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4_Custom Layout">
    <p:spTree>
      <p:nvGrpSpPr>
        <p:cNvPr id="1" name=""/>
        <p:cNvGrpSpPr/>
        <p:nvPr/>
      </p:nvGrpSpPr>
      <p:grpSpPr>
        <a:xfrm>
          <a:off x="0" y="0"/>
          <a:ext cx="0" cy="0"/>
          <a:chOff x="0" y="0"/>
          <a:chExt cx="0" cy="0"/>
        </a:xfrm>
      </p:grpSpPr>
      <p:sp>
        <p:nvSpPr>
          <p:cNvPr id="5" name="Picture Placeholder 4"/>
          <p:cNvSpPr>
            <a:spLocks noGrp="1"/>
          </p:cNvSpPr>
          <p:nvPr>
            <p:ph type="pic" sz="quarter" idx="11"/>
          </p:nvPr>
        </p:nvSpPr>
        <p:spPr>
          <a:xfrm>
            <a:off x="990600" y="1349951"/>
            <a:ext cx="3748377" cy="2798861"/>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6" name="Picture Placeholder 4"/>
          <p:cNvSpPr>
            <a:spLocks noGrp="1"/>
          </p:cNvSpPr>
          <p:nvPr>
            <p:ph type="pic" sz="quarter" idx="12"/>
          </p:nvPr>
        </p:nvSpPr>
        <p:spPr>
          <a:xfrm>
            <a:off x="4738977" y="1349951"/>
            <a:ext cx="3748377" cy="2798861"/>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7" name="Picture Placeholder 4"/>
          <p:cNvSpPr>
            <a:spLocks noGrp="1"/>
          </p:cNvSpPr>
          <p:nvPr>
            <p:ph type="pic" sz="quarter" idx="13"/>
          </p:nvPr>
        </p:nvSpPr>
        <p:spPr>
          <a:xfrm>
            <a:off x="8487355" y="1349951"/>
            <a:ext cx="3704646" cy="2798861"/>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8" name="Title 4"/>
          <p:cNvSpPr>
            <a:spLocks noGrp="1"/>
          </p:cNvSpPr>
          <p:nvPr>
            <p:ph type="title"/>
          </p:nvPr>
        </p:nvSpPr>
        <p:spPr>
          <a:xfrm>
            <a:off x="1866900" y="441411"/>
            <a:ext cx="9753600" cy="810810"/>
          </a:xfrm>
        </p:spPr>
        <p:txBody>
          <a:bodyPr/>
          <a:lstStyle>
            <a:lvl1pPr>
              <a:defRPr sz="3600"/>
            </a:lvl1pPr>
          </a:lstStyle>
          <a:p>
            <a:r>
              <a:rPr lang="en-US"/>
              <a:t>Click to edit Master title style</a:t>
            </a:r>
          </a:p>
        </p:txBody>
      </p:sp>
      <p:sp>
        <p:nvSpPr>
          <p:cNvPr id="9" name="Content Placeholder 2"/>
          <p:cNvSpPr>
            <a:spLocks noGrp="1"/>
          </p:cNvSpPr>
          <p:nvPr>
            <p:ph idx="1"/>
          </p:nvPr>
        </p:nvSpPr>
        <p:spPr>
          <a:xfrm>
            <a:off x="1866900" y="4500542"/>
            <a:ext cx="9753600" cy="20504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Номер слайда 21">
            <a:extLst>
              <a:ext uri="{FF2B5EF4-FFF2-40B4-BE49-F238E27FC236}">
                <a16:creationId xmlns:a16="http://schemas.microsoft.com/office/drawing/2014/main" id="{3A2D62AF-1705-E456-6536-764D7C3AFD66}"/>
              </a:ext>
            </a:extLst>
          </p:cNvPr>
          <p:cNvSpPr>
            <a:spLocks noGrp="1"/>
          </p:cNvSpPr>
          <p:nvPr>
            <p:ph type="sldNum" sz="quarter" idx="14"/>
          </p:nvPr>
        </p:nvSpPr>
        <p:spPr/>
        <p:txBody>
          <a:bodyPr/>
          <a:lstStyle>
            <a:lvl1pPr>
              <a:defRPr/>
            </a:lvl1pPr>
          </a:lstStyle>
          <a:p>
            <a:pPr>
              <a:defRPr/>
            </a:pPr>
            <a:fld id="{9C31D2E0-00B9-4F90-A0A8-FB8C664EAE59}" type="slidenum">
              <a:rPr lang="en-US"/>
              <a:pPr>
                <a:defRPr/>
              </a:pPr>
              <a:t>‹#›</a:t>
            </a:fld>
            <a:endParaRPr lang="en-US"/>
          </a:p>
        </p:txBody>
      </p:sp>
    </p:spTree>
    <p:extLst>
      <p:ext uri="{BB962C8B-B14F-4D97-AF65-F5344CB8AC3E}">
        <p14:creationId xmlns:p14="http://schemas.microsoft.com/office/powerpoint/2010/main" val="37085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5_Custom Layout">
    <p:spTree>
      <p:nvGrpSpPr>
        <p:cNvPr id="1" name=""/>
        <p:cNvGrpSpPr/>
        <p:nvPr/>
      </p:nvGrpSpPr>
      <p:grpSpPr>
        <a:xfrm>
          <a:off x="0" y="0"/>
          <a:ext cx="0" cy="0"/>
          <a:chOff x="0" y="0"/>
          <a:chExt cx="0" cy="0"/>
        </a:xfrm>
      </p:grpSpPr>
      <p:sp>
        <p:nvSpPr>
          <p:cNvPr id="7" name="Picture Placeholder 4"/>
          <p:cNvSpPr>
            <a:spLocks noGrp="1"/>
          </p:cNvSpPr>
          <p:nvPr>
            <p:ph type="pic" sz="quarter" idx="13"/>
          </p:nvPr>
        </p:nvSpPr>
        <p:spPr>
          <a:xfrm>
            <a:off x="7843520" y="0"/>
            <a:ext cx="4348481" cy="6854463"/>
          </a:xfrm>
          <a:prstGeom prst="rect">
            <a:avLst/>
          </a:prstGeom>
          <a:pattFill prst="pct10">
            <a:fgClr>
              <a:schemeClr val="tx1"/>
            </a:fgClr>
            <a:bgClr>
              <a:schemeClr val="bg1"/>
            </a:bgClr>
          </a:pattFill>
        </p:spPr>
        <p:txBody>
          <a:bodyPr rtlCol="0" anchor="ctr">
            <a:normAutofit/>
          </a:bodyPr>
          <a:lstStyle>
            <a:lvl1pPr algn="ctr">
              <a:defRPr sz="1000" b="1" baseline="0"/>
            </a:lvl1pPr>
          </a:lstStyle>
          <a:p>
            <a:pPr lvl="0"/>
            <a:r>
              <a:rPr lang="en-US" noProof="0"/>
              <a:t>Click icon to add picture</a:t>
            </a:r>
          </a:p>
        </p:txBody>
      </p:sp>
      <p:sp>
        <p:nvSpPr>
          <p:cNvPr id="8" name="Title 4"/>
          <p:cNvSpPr>
            <a:spLocks noGrp="1"/>
          </p:cNvSpPr>
          <p:nvPr>
            <p:ph type="title"/>
          </p:nvPr>
        </p:nvSpPr>
        <p:spPr>
          <a:xfrm>
            <a:off x="1866900" y="664930"/>
            <a:ext cx="5570220" cy="1387389"/>
          </a:xfrm>
        </p:spPr>
        <p:txBody>
          <a:bodyPr/>
          <a:lstStyle>
            <a:lvl1pPr>
              <a:defRPr sz="3600" spc="0"/>
            </a:lvl1pPr>
          </a:lstStyle>
          <a:p>
            <a:r>
              <a:rPr lang="en-US"/>
              <a:t>Click to edit Master title style</a:t>
            </a:r>
          </a:p>
        </p:txBody>
      </p:sp>
      <p:sp>
        <p:nvSpPr>
          <p:cNvPr id="9" name="Content Placeholder 2"/>
          <p:cNvSpPr>
            <a:spLocks noGrp="1"/>
          </p:cNvSpPr>
          <p:nvPr>
            <p:ph idx="1"/>
          </p:nvPr>
        </p:nvSpPr>
        <p:spPr>
          <a:xfrm>
            <a:off x="1866900" y="2157025"/>
            <a:ext cx="5570220" cy="405073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Номер слайда 21">
            <a:extLst>
              <a:ext uri="{FF2B5EF4-FFF2-40B4-BE49-F238E27FC236}">
                <a16:creationId xmlns:a16="http://schemas.microsoft.com/office/drawing/2014/main" id="{10DDFAA5-EB51-812E-1747-EDCBAB85DB8B}"/>
              </a:ext>
            </a:extLst>
          </p:cNvPr>
          <p:cNvSpPr>
            <a:spLocks noGrp="1"/>
          </p:cNvSpPr>
          <p:nvPr>
            <p:ph type="sldNum" sz="quarter" idx="14"/>
          </p:nvPr>
        </p:nvSpPr>
        <p:spPr/>
        <p:txBody>
          <a:bodyPr/>
          <a:lstStyle>
            <a:lvl1pPr>
              <a:defRPr/>
            </a:lvl1pPr>
          </a:lstStyle>
          <a:p>
            <a:pPr>
              <a:defRPr/>
            </a:pPr>
            <a:fld id="{8115064B-E68F-4C40-A84C-4774588C6832}" type="slidenum">
              <a:rPr lang="en-US"/>
              <a:pPr>
                <a:defRPr/>
              </a:pPr>
              <a:t>‹#›</a:t>
            </a:fld>
            <a:endParaRPr lang="en-US"/>
          </a:p>
        </p:txBody>
      </p:sp>
    </p:spTree>
    <p:extLst>
      <p:ext uri="{BB962C8B-B14F-4D97-AF65-F5344CB8AC3E}">
        <p14:creationId xmlns:p14="http://schemas.microsoft.com/office/powerpoint/2010/main" val="81906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84B12A-B50E-E5B8-1003-7579E9998EF9}"/>
              </a:ext>
            </a:extLst>
          </p:cNvPr>
          <p:cNvSpPr>
            <a:spLocks noGrp="1"/>
          </p:cNvSpPr>
          <p:nvPr>
            <p:ph type="title"/>
          </p:nvPr>
        </p:nvSpPr>
        <p:spPr>
          <a:xfrm>
            <a:off x="1866900" y="995363"/>
            <a:ext cx="9753600" cy="1487487"/>
          </a:xfrm>
          <a:prstGeom prst="rect">
            <a:avLst/>
          </a:prstGeom>
          <a:effectLst/>
        </p:spPr>
        <p:txBody>
          <a:bodyPr vert="horz" lIns="0" tIns="192024" rIns="0" bIns="0" rtlCol="0" anchor="t" anchorCtr="0">
            <a:noAutofit/>
          </a:bodyPr>
          <a:lstStyle/>
          <a:p>
            <a:r>
              <a:rPr lang="en-US"/>
              <a:t>YOUR TITLE HERE</a:t>
            </a:r>
          </a:p>
        </p:txBody>
      </p:sp>
      <p:sp>
        <p:nvSpPr>
          <p:cNvPr id="6" name="Номер слайда 21">
            <a:extLst>
              <a:ext uri="{FF2B5EF4-FFF2-40B4-BE49-F238E27FC236}">
                <a16:creationId xmlns:a16="http://schemas.microsoft.com/office/drawing/2014/main" id="{318E5D0F-68C4-C788-D030-A320C980DD55}"/>
              </a:ext>
            </a:extLst>
          </p:cNvPr>
          <p:cNvSpPr>
            <a:spLocks noGrp="1"/>
          </p:cNvSpPr>
          <p:nvPr>
            <p:ph type="sldNum" sz="quarter" idx="4"/>
          </p:nvPr>
        </p:nvSpPr>
        <p:spPr>
          <a:xfrm>
            <a:off x="236538" y="6418263"/>
            <a:ext cx="512762" cy="227012"/>
          </a:xfrm>
          <a:prstGeom prst="rect">
            <a:avLst/>
          </a:prstGeom>
          <a:noFill/>
        </p:spPr>
        <p:txBody>
          <a:bodyPr vert="horz" lIns="0" tIns="0" rIns="0" bIns="0" rtlCol="0" anchor="ctr"/>
          <a:lstStyle>
            <a:lvl1pPr algn="ctr" defTabSz="914330" eaLnBrk="1" fontAlgn="auto" hangingPunct="1">
              <a:spcBef>
                <a:spcPts val="0"/>
              </a:spcBef>
              <a:spcAft>
                <a:spcPts val="0"/>
              </a:spcAft>
              <a:defRPr sz="1000" b="0" i="0">
                <a:solidFill>
                  <a:schemeClr val="tx1">
                    <a:alpha val="70000"/>
                  </a:schemeClr>
                </a:solidFill>
                <a:latin typeface="Arial" panose="020B0604020202020204" pitchFamily="34" charset="0"/>
                <a:ea typeface="Arial" panose="020B0604020202020204" pitchFamily="34" charset="0"/>
                <a:cs typeface="Arial" panose="020B0604020202020204" pitchFamily="34" charset="0"/>
              </a:defRPr>
            </a:lvl1pPr>
          </a:lstStyle>
          <a:p>
            <a:pPr>
              <a:defRPr/>
            </a:pPr>
            <a:fld id="{83050FA0-C494-47CC-BE05-00C8DD9038F6}" type="slidenum">
              <a:rPr lang="en-US"/>
              <a:pPr>
                <a:defRPr/>
              </a:pPr>
              <a:t>‹#›</a:t>
            </a:fld>
            <a:endParaRPr lang="en-US"/>
          </a:p>
        </p:txBody>
      </p:sp>
      <p:sp>
        <p:nvSpPr>
          <p:cNvPr id="1028" name="Text Placeholder 10">
            <a:extLst>
              <a:ext uri="{FF2B5EF4-FFF2-40B4-BE49-F238E27FC236}">
                <a16:creationId xmlns:a16="http://schemas.microsoft.com/office/drawing/2014/main" id="{F24A8F12-8E7A-044E-6779-CF430BC04F25}"/>
              </a:ext>
            </a:extLst>
          </p:cNvPr>
          <p:cNvSpPr>
            <a:spLocks noGrp="1" noChangeArrowheads="1"/>
          </p:cNvSpPr>
          <p:nvPr>
            <p:ph type="body" idx="1"/>
          </p:nvPr>
        </p:nvSpPr>
        <p:spPr bwMode="auto">
          <a:xfrm>
            <a:off x="1866900" y="2514600"/>
            <a:ext cx="9753600" cy="310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cxnSp>
        <p:nvCxnSpPr>
          <p:cNvPr id="9" name="Straight Connector 8">
            <a:extLst>
              <a:ext uri="{FF2B5EF4-FFF2-40B4-BE49-F238E27FC236}">
                <a16:creationId xmlns:a16="http://schemas.microsoft.com/office/drawing/2014/main" id="{1A03F7E8-D34C-F788-0F0E-6521BB3B7B1C}"/>
              </a:ext>
            </a:extLst>
          </p:cNvPr>
          <p:cNvCxnSpPr/>
          <p:nvPr userDrawn="1"/>
        </p:nvCxnSpPr>
        <p:spPr>
          <a:xfrm>
            <a:off x="985838" y="0"/>
            <a:ext cx="0" cy="6858000"/>
          </a:xfrm>
          <a:prstGeom prst="line">
            <a:avLst/>
          </a:prstGeom>
          <a:ln>
            <a:solidFill>
              <a:srgbClr val="EE3024"/>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90605A10-3970-2C9C-CAF3-A65C5378B65B}"/>
              </a:ext>
            </a:extLst>
          </p:cNvPr>
          <p:cNvSpPr txBox="1"/>
          <p:nvPr userDrawn="1"/>
        </p:nvSpPr>
        <p:spPr>
          <a:xfrm rot="5400000">
            <a:off x="-2107406" y="2686844"/>
            <a:ext cx="5184775" cy="277813"/>
          </a:xfrm>
          <a:prstGeom prst="rect">
            <a:avLst/>
          </a:prstGeom>
          <a:noFill/>
        </p:spPr>
        <p:txBody>
          <a:bodyPr>
            <a:spAutoFit/>
          </a:bodyPr>
          <a:lstStyle/>
          <a:p>
            <a:pPr defTabSz="914330" eaLnBrk="1" fontAlgn="auto" hangingPunct="1">
              <a:spcBef>
                <a:spcPts val="0"/>
              </a:spcBef>
              <a:spcAft>
                <a:spcPts val="0"/>
              </a:spcAft>
              <a:defRPr/>
            </a:pPr>
            <a:r>
              <a:rPr lang="en-US" sz="1200" spc="300">
                <a:solidFill>
                  <a:srgbClr val="EE3024"/>
                </a:solidFill>
                <a:cs typeface="Arial" panose="020B0604020202020204" pitchFamily="34" charset="0"/>
              </a:rPr>
              <a:t>X   STRATHCLYDE BUSINESS SCHOOL</a:t>
            </a:r>
          </a:p>
        </p:txBody>
      </p:sp>
    </p:spTree>
  </p:cSld>
  <p:clrMap bg1="lt1" tx1="dk1" bg2="lt2" tx2="dk2" accent1="accent1" accent2="accent2" accent3="accent3" accent4="accent4" accent5="accent5" accent6="accent6" hlink="hlink" folHlink="folHlink"/>
  <p:sldLayoutIdLst>
    <p:sldLayoutId id="2147484114" r:id="rId1"/>
    <p:sldLayoutId id="2147484139" r:id="rId2"/>
    <p:sldLayoutId id="2147484115" r:id="rId3"/>
    <p:sldLayoutId id="2147484116" r:id="rId4"/>
    <p:sldLayoutId id="2147484117" r:id="rId5"/>
    <p:sldLayoutId id="2147484118" r:id="rId6"/>
    <p:sldLayoutId id="2147484119" r:id="rId7"/>
    <p:sldLayoutId id="2147484120" r:id="rId8"/>
    <p:sldLayoutId id="2147484121" r:id="rId9"/>
    <p:sldLayoutId id="2147484122" r:id="rId10"/>
    <p:sldLayoutId id="2147484123" r:id="rId11"/>
    <p:sldLayoutId id="2147484124" r:id="rId12"/>
    <p:sldLayoutId id="2147484125" r:id="rId13"/>
    <p:sldLayoutId id="2147484126" r:id="rId14"/>
    <p:sldLayoutId id="2147484127" r:id="rId15"/>
    <p:sldLayoutId id="2147484128" r:id="rId16"/>
    <p:sldLayoutId id="2147484129" r:id="rId17"/>
    <p:sldLayoutId id="2147484130" r:id="rId18"/>
    <p:sldLayoutId id="2147484131" r:id="rId19"/>
    <p:sldLayoutId id="2147484132" r:id="rId20"/>
    <p:sldLayoutId id="2147484133" r:id="rId21"/>
    <p:sldLayoutId id="2147484134" r:id="rId22"/>
    <p:sldLayoutId id="2147484135" r:id="rId23"/>
    <p:sldLayoutId id="2147484140" r:id="rId24"/>
    <p:sldLayoutId id="2147484136" r:id="rId25"/>
    <p:sldLayoutId id="2147484137" r:id="rId26"/>
    <p:sldLayoutId id="2147484138" r:id="rId27"/>
    <p:sldLayoutId id="2147484141" r:id="rId28"/>
  </p:sldLayoutIdLst>
  <p:hf hdr="0" ftr="0" dt="0"/>
  <p:txStyles>
    <p:titleStyle>
      <a:lvl1pPr algn="l" defTabSz="912813" rtl="0" eaLnBrk="0" fontAlgn="base" hangingPunct="0">
        <a:lnSpc>
          <a:spcPct val="80000"/>
        </a:lnSpc>
        <a:spcBef>
          <a:spcPct val="0"/>
        </a:spcBef>
        <a:spcAft>
          <a:spcPct val="0"/>
        </a:spcAft>
        <a:defRPr sz="4400" kern="1200" spc="-151">
          <a:solidFill>
            <a:schemeClr val="tx1"/>
          </a:solidFill>
          <a:latin typeface="+mj-lt"/>
          <a:ea typeface="+mj-ea"/>
          <a:cs typeface="+mj-cs"/>
        </a:defRPr>
      </a:lvl1pPr>
      <a:lvl2pPr algn="l" defTabSz="912813" rtl="0" eaLnBrk="0" fontAlgn="base" hangingPunct="0">
        <a:lnSpc>
          <a:spcPct val="80000"/>
        </a:lnSpc>
        <a:spcBef>
          <a:spcPct val="0"/>
        </a:spcBef>
        <a:spcAft>
          <a:spcPct val="0"/>
        </a:spcAft>
        <a:defRPr sz="4400">
          <a:solidFill>
            <a:schemeClr val="tx1"/>
          </a:solidFill>
          <a:latin typeface="Arial Black" panose="020B0A04020102020204" pitchFamily="34" charset="0"/>
        </a:defRPr>
      </a:lvl2pPr>
      <a:lvl3pPr algn="l" defTabSz="912813" rtl="0" eaLnBrk="0" fontAlgn="base" hangingPunct="0">
        <a:lnSpc>
          <a:spcPct val="80000"/>
        </a:lnSpc>
        <a:spcBef>
          <a:spcPct val="0"/>
        </a:spcBef>
        <a:spcAft>
          <a:spcPct val="0"/>
        </a:spcAft>
        <a:defRPr sz="4400">
          <a:solidFill>
            <a:schemeClr val="tx1"/>
          </a:solidFill>
          <a:latin typeface="Arial Black" panose="020B0A04020102020204" pitchFamily="34" charset="0"/>
        </a:defRPr>
      </a:lvl3pPr>
      <a:lvl4pPr algn="l" defTabSz="912813" rtl="0" eaLnBrk="0" fontAlgn="base" hangingPunct="0">
        <a:lnSpc>
          <a:spcPct val="80000"/>
        </a:lnSpc>
        <a:spcBef>
          <a:spcPct val="0"/>
        </a:spcBef>
        <a:spcAft>
          <a:spcPct val="0"/>
        </a:spcAft>
        <a:defRPr sz="4400">
          <a:solidFill>
            <a:schemeClr val="tx1"/>
          </a:solidFill>
          <a:latin typeface="Arial Black" panose="020B0A04020102020204" pitchFamily="34" charset="0"/>
        </a:defRPr>
      </a:lvl4pPr>
      <a:lvl5pPr algn="l" defTabSz="912813" rtl="0" eaLnBrk="0" fontAlgn="base" hangingPunct="0">
        <a:lnSpc>
          <a:spcPct val="80000"/>
        </a:lnSpc>
        <a:spcBef>
          <a:spcPct val="0"/>
        </a:spcBef>
        <a:spcAft>
          <a:spcPct val="0"/>
        </a:spcAft>
        <a:defRPr sz="4400">
          <a:solidFill>
            <a:schemeClr val="tx1"/>
          </a:solidFill>
          <a:latin typeface="Arial Black" panose="020B0A04020102020204" pitchFamily="34" charset="0"/>
        </a:defRPr>
      </a:lvl5pPr>
      <a:lvl6pPr marL="457200" algn="l" defTabSz="912813" rtl="0" fontAlgn="base">
        <a:lnSpc>
          <a:spcPct val="80000"/>
        </a:lnSpc>
        <a:spcBef>
          <a:spcPct val="0"/>
        </a:spcBef>
        <a:spcAft>
          <a:spcPct val="0"/>
        </a:spcAft>
        <a:defRPr sz="4400">
          <a:solidFill>
            <a:schemeClr val="tx1"/>
          </a:solidFill>
          <a:latin typeface="Arial Black" panose="020B0A04020102020204" pitchFamily="34" charset="0"/>
        </a:defRPr>
      </a:lvl6pPr>
      <a:lvl7pPr marL="914400" algn="l" defTabSz="912813" rtl="0" fontAlgn="base">
        <a:lnSpc>
          <a:spcPct val="80000"/>
        </a:lnSpc>
        <a:spcBef>
          <a:spcPct val="0"/>
        </a:spcBef>
        <a:spcAft>
          <a:spcPct val="0"/>
        </a:spcAft>
        <a:defRPr sz="4400">
          <a:solidFill>
            <a:schemeClr val="tx1"/>
          </a:solidFill>
          <a:latin typeface="Arial Black" panose="020B0A04020102020204" pitchFamily="34" charset="0"/>
        </a:defRPr>
      </a:lvl7pPr>
      <a:lvl8pPr marL="1371600" algn="l" defTabSz="912813" rtl="0" fontAlgn="base">
        <a:lnSpc>
          <a:spcPct val="80000"/>
        </a:lnSpc>
        <a:spcBef>
          <a:spcPct val="0"/>
        </a:spcBef>
        <a:spcAft>
          <a:spcPct val="0"/>
        </a:spcAft>
        <a:defRPr sz="4400">
          <a:solidFill>
            <a:schemeClr val="tx1"/>
          </a:solidFill>
          <a:latin typeface="Arial Black" panose="020B0A04020102020204" pitchFamily="34" charset="0"/>
        </a:defRPr>
      </a:lvl8pPr>
      <a:lvl9pPr marL="1828800" algn="l" defTabSz="912813" rtl="0" fontAlgn="base">
        <a:lnSpc>
          <a:spcPct val="80000"/>
        </a:lnSpc>
        <a:spcBef>
          <a:spcPct val="0"/>
        </a:spcBef>
        <a:spcAft>
          <a:spcPct val="0"/>
        </a:spcAft>
        <a:defRPr sz="4400">
          <a:solidFill>
            <a:schemeClr val="tx1"/>
          </a:solidFill>
          <a:latin typeface="Arial Black" panose="020B0A04020102020204" pitchFamily="34" charset="0"/>
        </a:defRPr>
      </a:lvl9pPr>
    </p:titleStyle>
    <p:bodyStyle>
      <a:lvl1pPr algn="l" defTabSz="912813" rtl="0" eaLnBrk="0" fontAlgn="base" hangingPunct="0">
        <a:lnSpc>
          <a:spcPct val="120000"/>
        </a:lnSpc>
        <a:spcBef>
          <a:spcPts val="1000"/>
        </a:spcBef>
        <a:spcAft>
          <a:spcPct val="0"/>
        </a:spcAft>
        <a:buClr>
          <a:srgbClr val="0177AD"/>
        </a:buClr>
        <a:buFont typeface="Wingdings" panose="05000000000000000000" pitchFamily="2" charset="2"/>
        <a:defRPr sz="2800" kern="1200">
          <a:solidFill>
            <a:schemeClr val="tx1"/>
          </a:solidFill>
          <a:latin typeface="+mn-lt"/>
          <a:ea typeface="+mn-ea"/>
          <a:cs typeface="+mn-cs"/>
        </a:defRPr>
      </a:lvl1pPr>
      <a:lvl2pPr algn="l" defTabSz="912813" rtl="0" eaLnBrk="0" fontAlgn="base" hangingPunct="0">
        <a:lnSpc>
          <a:spcPct val="120000"/>
        </a:lnSpc>
        <a:spcBef>
          <a:spcPts val="500"/>
        </a:spcBef>
        <a:spcAft>
          <a:spcPct val="0"/>
        </a:spcAft>
        <a:buClr>
          <a:srgbClr val="0177AD"/>
        </a:buClr>
        <a:buFont typeface="Wingdings" panose="05000000000000000000" pitchFamily="2" charset="2"/>
        <a:defRPr kern="1200">
          <a:solidFill>
            <a:schemeClr val="tx1"/>
          </a:solidFill>
          <a:latin typeface="+mn-lt"/>
          <a:ea typeface="+mn-ea"/>
          <a:cs typeface="+mn-cs"/>
        </a:defRPr>
      </a:lvl2pPr>
      <a:lvl3pPr algn="l" defTabSz="912813" rtl="0" eaLnBrk="0" fontAlgn="base" hangingPunct="0">
        <a:lnSpc>
          <a:spcPct val="120000"/>
        </a:lnSpc>
        <a:spcBef>
          <a:spcPts val="500"/>
        </a:spcBef>
        <a:spcAft>
          <a:spcPct val="0"/>
        </a:spcAft>
        <a:buClr>
          <a:srgbClr val="0177AD"/>
        </a:buClr>
        <a:buFont typeface="Wingdings" panose="05000000000000000000" pitchFamily="2" charset="2"/>
        <a:defRPr sz="1200" kern="1200">
          <a:solidFill>
            <a:schemeClr val="tx1"/>
          </a:solidFill>
          <a:latin typeface="+mn-lt"/>
          <a:ea typeface="+mn-ea"/>
          <a:cs typeface="+mn-cs"/>
        </a:defRPr>
      </a:lvl3pPr>
      <a:lvl4pPr algn="l" defTabSz="912813" rtl="0" eaLnBrk="0" fontAlgn="base" hangingPunct="0">
        <a:lnSpc>
          <a:spcPct val="120000"/>
        </a:lnSpc>
        <a:spcBef>
          <a:spcPts val="500"/>
        </a:spcBef>
        <a:spcAft>
          <a:spcPct val="0"/>
        </a:spcAft>
        <a:buClr>
          <a:srgbClr val="0177AD"/>
        </a:buClr>
        <a:buFont typeface="Wingdings" panose="05000000000000000000" pitchFamily="2" charset="2"/>
        <a:defRPr sz="1000" kern="1200">
          <a:solidFill>
            <a:srgbClr val="2B2B2B"/>
          </a:solidFill>
          <a:latin typeface="+mn-lt"/>
          <a:ea typeface="+mn-ea"/>
          <a:cs typeface="+mn-cs"/>
        </a:defRPr>
      </a:lvl4pPr>
      <a:lvl5pPr algn="l" defTabSz="912813" rtl="0" eaLnBrk="0" fontAlgn="base" hangingPunct="0">
        <a:lnSpc>
          <a:spcPct val="120000"/>
        </a:lnSpc>
        <a:spcBef>
          <a:spcPts val="500"/>
        </a:spcBef>
        <a:spcAft>
          <a:spcPct val="0"/>
        </a:spcAft>
        <a:buClr>
          <a:srgbClr val="0177AD"/>
        </a:buClr>
        <a:buFont typeface="Wingdings" panose="05000000000000000000" pitchFamily="2" charset="2"/>
        <a:defRPr sz="1000" kern="1200">
          <a:solidFill>
            <a:srgbClr val="2B2B2B"/>
          </a:solidFill>
          <a:latin typeface="+mn-lt"/>
          <a:ea typeface="+mn-ea"/>
          <a:cs typeface="+mn-cs"/>
        </a:defRPr>
      </a:lvl5pPr>
      <a:lvl6pPr marL="251437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6pPr>
      <a:lvl7pPr marL="2971534"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7pPr>
      <a:lvl8pPr marL="3428692"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8pPr>
      <a:lvl9pPr marL="3885850" indent="-228580" algn="l" defTabSz="914318" rtl="0" eaLnBrk="1" latinLnBrk="0" hangingPunct="1">
        <a:lnSpc>
          <a:spcPct val="90000"/>
        </a:lnSpc>
        <a:spcBef>
          <a:spcPts val="499"/>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18" rtl="0" eaLnBrk="1" latinLnBrk="0" hangingPunct="1">
        <a:defRPr sz="1800" kern="1200">
          <a:solidFill>
            <a:schemeClr val="tx1"/>
          </a:solidFill>
          <a:latin typeface="+mn-lt"/>
          <a:ea typeface="+mn-ea"/>
          <a:cs typeface="+mn-cs"/>
        </a:defRPr>
      </a:lvl1pPr>
      <a:lvl2pPr marL="457159" algn="l" defTabSz="914318" rtl="0" eaLnBrk="1" latinLnBrk="0" hangingPunct="1">
        <a:defRPr sz="1800" kern="1200">
          <a:solidFill>
            <a:schemeClr val="tx1"/>
          </a:solidFill>
          <a:latin typeface="+mn-lt"/>
          <a:ea typeface="+mn-ea"/>
          <a:cs typeface="+mn-cs"/>
        </a:defRPr>
      </a:lvl2pPr>
      <a:lvl3pPr marL="914318" algn="l" defTabSz="914318" rtl="0" eaLnBrk="1" latinLnBrk="0" hangingPunct="1">
        <a:defRPr sz="1800" kern="1200">
          <a:solidFill>
            <a:schemeClr val="tx1"/>
          </a:solidFill>
          <a:latin typeface="+mn-lt"/>
          <a:ea typeface="+mn-ea"/>
          <a:cs typeface="+mn-cs"/>
        </a:defRPr>
      </a:lvl3pPr>
      <a:lvl4pPr marL="1371478" algn="l" defTabSz="914318" rtl="0" eaLnBrk="1" latinLnBrk="0" hangingPunct="1">
        <a:defRPr sz="1800" kern="1200">
          <a:solidFill>
            <a:schemeClr val="tx1"/>
          </a:solidFill>
          <a:latin typeface="+mn-lt"/>
          <a:ea typeface="+mn-ea"/>
          <a:cs typeface="+mn-cs"/>
        </a:defRPr>
      </a:lvl4pPr>
      <a:lvl5pPr marL="1828636" algn="l" defTabSz="914318" rtl="0" eaLnBrk="1" latinLnBrk="0" hangingPunct="1">
        <a:defRPr sz="1800" kern="1200">
          <a:solidFill>
            <a:schemeClr val="tx1"/>
          </a:solidFill>
          <a:latin typeface="+mn-lt"/>
          <a:ea typeface="+mn-ea"/>
          <a:cs typeface="+mn-cs"/>
        </a:defRPr>
      </a:lvl5pPr>
      <a:lvl6pPr marL="2285794" algn="l" defTabSz="914318" rtl="0" eaLnBrk="1" latinLnBrk="0" hangingPunct="1">
        <a:defRPr sz="1800" kern="1200">
          <a:solidFill>
            <a:schemeClr val="tx1"/>
          </a:solidFill>
          <a:latin typeface="+mn-lt"/>
          <a:ea typeface="+mn-ea"/>
          <a:cs typeface="+mn-cs"/>
        </a:defRPr>
      </a:lvl6pPr>
      <a:lvl7pPr marL="2742953" algn="l" defTabSz="914318" rtl="0" eaLnBrk="1" latinLnBrk="0" hangingPunct="1">
        <a:defRPr sz="1800" kern="1200">
          <a:solidFill>
            <a:schemeClr val="tx1"/>
          </a:solidFill>
          <a:latin typeface="+mn-lt"/>
          <a:ea typeface="+mn-ea"/>
          <a:cs typeface="+mn-cs"/>
        </a:defRPr>
      </a:lvl7pPr>
      <a:lvl8pPr marL="3200112" algn="l" defTabSz="914318" rtl="0" eaLnBrk="1" latinLnBrk="0" hangingPunct="1">
        <a:defRPr sz="1800" kern="1200">
          <a:solidFill>
            <a:schemeClr val="tx1"/>
          </a:solidFill>
          <a:latin typeface="+mn-lt"/>
          <a:ea typeface="+mn-ea"/>
          <a:cs typeface="+mn-cs"/>
        </a:defRPr>
      </a:lvl8pPr>
      <a:lvl9pPr marL="3657271" algn="l" defTabSz="91431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mailto:anne.m.cullen@strath.ac.uk"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Layout" Target="../slideLayouts/slideLayout9.xml"/><Relationship Id="rId6" Type="http://schemas.openxmlformats.org/officeDocument/2006/relationships/image" Target="../media/image8.png"/><Relationship Id="rId5" Type="http://schemas.openxmlformats.org/officeDocument/2006/relationships/image" Target="../media/image7.jpeg"/><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9.png"/><Relationship Id="rId2" Type="http://schemas.openxmlformats.org/officeDocument/2006/relationships/diagramData" Target="../diagrams/data3.xml"/><Relationship Id="rId1" Type="http://schemas.openxmlformats.org/officeDocument/2006/relationships/slideLayout" Target="../slideLayouts/slideLayout2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Placeholder 5">
            <a:extLst>
              <a:ext uri="{FF2B5EF4-FFF2-40B4-BE49-F238E27FC236}">
                <a16:creationId xmlns:a16="http://schemas.microsoft.com/office/drawing/2014/main" id="{7FC6BA64-465F-ED63-341C-C2C07E79E3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61" t="7401" r="2" b="17357"/>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11">
            <a:extLst>
              <a:ext uri="{FF2B5EF4-FFF2-40B4-BE49-F238E27FC236}">
                <a16:creationId xmlns:a16="http://schemas.microsoft.com/office/drawing/2014/main" id="{BE4F0BF3-0AA3-0BC5-AFBB-B462B21814A7}"/>
              </a:ext>
            </a:extLst>
          </p:cNvPr>
          <p:cNvSpPr/>
          <p:nvPr/>
        </p:nvSpPr>
        <p:spPr>
          <a:xfrm>
            <a:off x="-25400" y="0"/>
            <a:ext cx="12217400" cy="6858000"/>
          </a:xfrm>
          <a:prstGeom prst="rect">
            <a:avLst/>
          </a:prstGeom>
          <a:solidFill>
            <a:srgbClr val="EE3024">
              <a:alpha val="9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30" eaLnBrk="1" fontAlgn="auto" hangingPunct="1">
              <a:spcBef>
                <a:spcPts val="0"/>
              </a:spcBef>
              <a:spcAft>
                <a:spcPts val="0"/>
              </a:spcAft>
              <a:defRPr/>
            </a:pPr>
            <a:endParaRPr lang="en-US" dirty="0"/>
          </a:p>
        </p:txBody>
      </p:sp>
      <p:sp>
        <p:nvSpPr>
          <p:cNvPr id="2" name="Slide Number Placeholder 1">
            <a:extLst>
              <a:ext uri="{FF2B5EF4-FFF2-40B4-BE49-F238E27FC236}">
                <a16:creationId xmlns:a16="http://schemas.microsoft.com/office/drawing/2014/main" id="{3126942E-1285-ECAE-87D1-443830C875C4}"/>
              </a:ext>
            </a:extLst>
          </p:cNvPr>
          <p:cNvSpPr>
            <a:spLocks noGrp="1"/>
          </p:cNvSpPr>
          <p:nvPr>
            <p:ph type="sldNum" sz="quarter" idx="10"/>
          </p:nvPr>
        </p:nvSpPr>
        <p:spPr>
          <a:xfrm>
            <a:off x="235873" y="6418877"/>
            <a:ext cx="513735" cy="227164"/>
          </a:xfrm>
        </p:spPr>
        <p:txBody>
          <a:bodyPr/>
          <a:lstStyle/>
          <a:p>
            <a:pPr>
              <a:defRPr/>
            </a:pPr>
            <a:fld id="{4C910A5F-855B-4DF1-AEBA-5107E9434721}" type="slidenum">
              <a:rPr lang="en-US">
                <a:solidFill>
                  <a:schemeClr val="bg1">
                    <a:alpha val="70000"/>
                  </a:schemeClr>
                </a:solidFill>
              </a:rPr>
              <a:pPr>
                <a:defRPr/>
              </a:pPr>
              <a:t>1</a:t>
            </a:fld>
            <a:endParaRPr lang="en-US">
              <a:solidFill>
                <a:schemeClr val="bg1">
                  <a:alpha val="70000"/>
                </a:schemeClr>
              </a:solidFill>
            </a:endParaRPr>
          </a:p>
        </p:txBody>
      </p:sp>
      <p:cxnSp>
        <p:nvCxnSpPr>
          <p:cNvPr id="7" name="Straight Connector 6">
            <a:extLst>
              <a:ext uri="{FF2B5EF4-FFF2-40B4-BE49-F238E27FC236}">
                <a16:creationId xmlns:a16="http://schemas.microsoft.com/office/drawing/2014/main" id="{A255D00F-21AC-613A-17CD-94E655417AA7}"/>
              </a:ext>
            </a:extLst>
          </p:cNvPr>
          <p:cNvCxnSpPr/>
          <p:nvPr/>
        </p:nvCxnSpPr>
        <p:spPr>
          <a:xfrm>
            <a:off x="985838" y="0"/>
            <a:ext cx="0" cy="6858000"/>
          </a:xfrm>
          <a:prstGeom prst="line">
            <a:avLst/>
          </a:prstGeom>
          <a:ln>
            <a:solidFill>
              <a:schemeClr val="bg1">
                <a:alpha val="20000"/>
              </a:schemeClr>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C8D9B13E-690B-021B-7F64-65A052744857}"/>
              </a:ext>
            </a:extLst>
          </p:cNvPr>
          <p:cNvSpPr txBox="1"/>
          <p:nvPr/>
        </p:nvSpPr>
        <p:spPr>
          <a:xfrm rot="5400000">
            <a:off x="-2107406" y="2686844"/>
            <a:ext cx="5184775" cy="277813"/>
          </a:xfrm>
          <a:prstGeom prst="rect">
            <a:avLst/>
          </a:prstGeom>
          <a:noFill/>
        </p:spPr>
        <p:txBody>
          <a:bodyPr>
            <a:spAutoFit/>
          </a:bodyPr>
          <a:lstStyle/>
          <a:p>
            <a:pPr defTabSz="914330" eaLnBrk="1" fontAlgn="auto" hangingPunct="1">
              <a:spcBef>
                <a:spcPts val="0"/>
              </a:spcBef>
              <a:spcAft>
                <a:spcPts val="0"/>
              </a:spcAft>
              <a:defRPr/>
            </a:pPr>
            <a:r>
              <a:rPr lang="en-US" sz="1200" spc="300">
                <a:solidFill>
                  <a:schemeClr val="bg1"/>
                </a:solidFill>
                <a:latin typeface="Montserrat" pitchFamily="2" charset="77"/>
              </a:rPr>
              <a:t>X</a:t>
            </a:r>
            <a:r>
              <a:rPr lang="en-US" sz="1200" spc="300">
                <a:latin typeface="+mn-lt"/>
              </a:rPr>
              <a:t>  </a:t>
            </a:r>
            <a:r>
              <a:rPr lang="en-US" sz="1200" spc="300">
                <a:solidFill>
                  <a:schemeClr val="bg1"/>
                </a:solidFill>
                <a:latin typeface="+mn-lt"/>
              </a:rPr>
              <a:t> THE PLACE OF USEFUL LEARNING</a:t>
            </a:r>
          </a:p>
        </p:txBody>
      </p:sp>
      <p:pic>
        <p:nvPicPr>
          <p:cNvPr id="7175" name="Picture 14">
            <a:extLst>
              <a:ext uri="{FF2B5EF4-FFF2-40B4-BE49-F238E27FC236}">
                <a16:creationId xmlns:a16="http://schemas.microsoft.com/office/drawing/2014/main" id="{1A61468D-3DB1-A13A-85B9-94B3B80CDE7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491663" y="325438"/>
            <a:ext cx="2065337" cy="17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itle 2">
            <a:extLst>
              <a:ext uri="{FF2B5EF4-FFF2-40B4-BE49-F238E27FC236}">
                <a16:creationId xmlns:a16="http://schemas.microsoft.com/office/drawing/2014/main" id="{BECC95C2-402E-5D3D-3E46-09F9DF0F1139}"/>
              </a:ext>
            </a:extLst>
          </p:cNvPr>
          <p:cNvSpPr txBox="1">
            <a:spLocks/>
          </p:cNvSpPr>
          <p:nvPr/>
        </p:nvSpPr>
        <p:spPr>
          <a:xfrm>
            <a:off x="1491451" y="1802168"/>
            <a:ext cx="7830101" cy="3981096"/>
          </a:xfrm>
          <a:prstGeom prst="rect">
            <a:avLst/>
          </a:prstGeom>
          <a:ln>
            <a:noFill/>
          </a:ln>
          <a:effectLst/>
        </p:spPr>
        <p:txBody>
          <a:bodyPr lIns="0" tIns="192024" rIns="0" bIns="0"/>
          <a:lstStyle>
            <a:lvl1pPr algn="l" defTabSz="914318" rtl="0" eaLnBrk="1" latinLnBrk="0" hangingPunct="1">
              <a:lnSpc>
                <a:spcPct val="80000"/>
              </a:lnSpc>
              <a:spcBef>
                <a:spcPct val="0"/>
              </a:spcBef>
              <a:buNone/>
              <a:defRPr sz="4400" kern="1200" spc="-151" baseline="0">
                <a:solidFill>
                  <a:schemeClr val="tx1"/>
                </a:solidFill>
                <a:latin typeface="+mj-lt"/>
                <a:ea typeface="+mj-ea"/>
                <a:cs typeface="+mj-cs"/>
              </a:defRPr>
            </a:lvl1pPr>
          </a:lstStyle>
          <a:p>
            <a:pPr fontAlgn="auto">
              <a:spcAft>
                <a:spcPts val="0"/>
              </a:spcAft>
              <a:defRPr/>
            </a:pPr>
            <a:r>
              <a:rPr lang="en-US" sz="2800" spc="0" dirty="0">
                <a:ln w="22225">
                  <a:solidFill>
                    <a:schemeClr val="bg2"/>
                  </a:solidFill>
                </a:ln>
                <a:noFill/>
                <a:latin typeface="Arial Nova Light" panose="020B0304020202020204" pitchFamily="34" charset="0"/>
              </a:rPr>
              <a:t>Client perspectives of Supported Employment beyond SMI</a:t>
            </a:r>
          </a:p>
          <a:p>
            <a:pPr fontAlgn="auto">
              <a:spcAft>
                <a:spcPts val="0"/>
              </a:spcAft>
              <a:defRPr/>
            </a:pPr>
            <a:endParaRPr lang="en-US" sz="2800" spc="0" dirty="0">
              <a:ln w="22225">
                <a:solidFill>
                  <a:schemeClr val="bg2"/>
                </a:solidFill>
              </a:ln>
              <a:noFill/>
              <a:latin typeface="Arial Nova Light" panose="020B0304020202020204" pitchFamily="34" charset="0"/>
            </a:endParaRPr>
          </a:p>
          <a:p>
            <a:pPr fontAlgn="auto">
              <a:spcAft>
                <a:spcPts val="0"/>
              </a:spcAft>
              <a:defRPr/>
            </a:pPr>
            <a:endParaRPr lang="en-US" sz="2400" spc="0" dirty="0">
              <a:ln w="22225">
                <a:solidFill>
                  <a:schemeClr val="bg2"/>
                </a:solidFill>
              </a:ln>
              <a:noFill/>
              <a:latin typeface="Arial Nova Light" panose="020B0304020202020204" pitchFamily="34" charset="0"/>
            </a:endParaRPr>
          </a:p>
          <a:p>
            <a:pPr fontAlgn="auto">
              <a:spcAft>
                <a:spcPts val="0"/>
              </a:spcAft>
              <a:defRPr/>
            </a:pPr>
            <a:r>
              <a:rPr lang="en-US" sz="2000" spc="0" dirty="0">
                <a:ln w="22225">
                  <a:solidFill>
                    <a:schemeClr val="bg2"/>
                  </a:solidFill>
                </a:ln>
                <a:noFill/>
                <a:latin typeface="Arial Nova Light" panose="020B0304020202020204" pitchFamily="34" charset="0"/>
              </a:rPr>
              <a:t>Dr Anne Marie Cullen</a:t>
            </a:r>
          </a:p>
          <a:p>
            <a:pPr fontAlgn="auto">
              <a:spcAft>
                <a:spcPts val="0"/>
              </a:spcAft>
              <a:defRPr/>
            </a:pPr>
            <a:r>
              <a:rPr lang="en-US" sz="2000" spc="0" dirty="0">
                <a:ln w="22225">
                  <a:solidFill>
                    <a:schemeClr val="bg2"/>
                  </a:solidFill>
                </a:ln>
                <a:noFill/>
                <a:latin typeface="Arial Nova Light" panose="020B0304020202020204" pitchFamily="34" charset="0"/>
              </a:rPr>
              <a:t>Scottish Centre for Employment Research</a:t>
            </a:r>
          </a:p>
          <a:p>
            <a:pPr fontAlgn="auto">
              <a:spcAft>
                <a:spcPts val="0"/>
              </a:spcAft>
              <a:defRPr/>
            </a:pPr>
            <a:r>
              <a:rPr lang="en-US" sz="2000" spc="0" dirty="0">
                <a:ln w="22225">
                  <a:solidFill>
                    <a:schemeClr val="bg2"/>
                  </a:solidFill>
                </a:ln>
                <a:noFill/>
                <a:latin typeface="Arial Nova Light" panose="020B0304020202020204" pitchFamily="34" charset="0"/>
              </a:rPr>
              <a:t>Strathclyde Business School</a:t>
            </a:r>
          </a:p>
          <a:p>
            <a:pPr fontAlgn="auto">
              <a:spcAft>
                <a:spcPts val="0"/>
              </a:spcAft>
              <a:defRPr/>
            </a:pPr>
            <a:r>
              <a:rPr lang="en-US" sz="2000" spc="0" dirty="0">
                <a:ln w="22225">
                  <a:solidFill>
                    <a:schemeClr val="bg2"/>
                  </a:solidFill>
                </a:ln>
                <a:noFill/>
                <a:latin typeface="Arial Nova Light" panose="020B0304020202020204" pitchFamily="34" charset="0"/>
              </a:rPr>
              <a:t>University of Strathclyde </a:t>
            </a:r>
          </a:p>
          <a:p>
            <a:pPr fontAlgn="auto">
              <a:spcAft>
                <a:spcPts val="0"/>
              </a:spcAft>
              <a:defRPr/>
            </a:pPr>
            <a:endParaRPr lang="en-US" sz="2000" spc="0" dirty="0">
              <a:ln w="22225">
                <a:solidFill>
                  <a:schemeClr val="bg2"/>
                </a:solidFill>
              </a:ln>
              <a:noFill/>
              <a:latin typeface="Arial Nova Light" panose="020B0304020202020204" pitchFamily="34" charset="0"/>
            </a:endParaRPr>
          </a:p>
          <a:p>
            <a:pPr fontAlgn="auto">
              <a:spcAft>
                <a:spcPts val="0"/>
              </a:spcAft>
              <a:defRPr/>
            </a:pPr>
            <a:r>
              <a:rPr lang="en-US" sz="2000" spc="0" dirty="0">
                <a:ln w="22225">
                  <a:solidFill>
                    <a:schemeClr val="bg2"/>
                  </a:solidFill>
                </a:ln>
                <a:noFill/>
                <a:latin typeface="Arial Nova Light" panose="020B0304020202020204" pitchFamily="34" charset="0"/>
                <a:hlinkClick r:id="rId4"/>
              </a:rPr>
              <a:t>anne.m.cullen@strath.ac.uk</a:t>
            </a:r>
            <a:endParaRPr lang="en-US" sz="2000" spc="0" dirty="0">
              <a:ln w="22225">
                <a:solidFill>
                  <a:schemeClr val="bg2"/>
                </a:solidFill>
              </a:ln>
              <a:noFill/>
              <a:latin typeface="Arial Nova Light" panose="020B0304020202020204" pitchFamily="34" charset="0"/>
            </a:endParaRPr>
          </a:p>
          <a:p>
            <a:pPr fontAlgn="auto">
              <a:spcAft>
                <a:spcPts val="0"/>
              </a:spcAft>
              <a:defRPr/>
            </a:pPr>
            <a:endParaRPr lang="en-US" sz="2000" spc="0" dirty="0">
              <a:ln w="22225">
                <a:solidFill>
                  <a:schemeClr val="bg2"/>
                </a:solidFill>
              </a:ln>
              <a:noFill/>
              <a:latin typeface="Arial Nova Light" panose="020B0304020202020204" pitchFamily="34" charset="0"/>
            </a:endParaRPr>
          </a:p>
          <a:p>
            <a:pPr fontAlgn="auto">
              <a:spcAft>
                <a:spcPts val="0"/>
              </a:spcAft>
              <a:defRPr/>
            </a:pPr>
            <a:endParaRPr lang="en-US" sz="2000" spc="0" dirty="0">
              <a:ln w="22225">
                <a:solidFill>
                  <a:schemeClr val="bg2"/>
                </a:solidFill>
              </a:ln>
              <a:noFill/>
              <a:latin typeface="Arial Nova Light" panose="020B0304020202020204" pitchFamily="34" charset="0"/>
            </a:endParaRPr>
          </a:p>
          <a:p>
            <a:pPr fontAlgn="auto">
              <a:spcAft>
                <a:spcPts val="0"/>
              </a:spcAft>
              <a:defRPr/>
            </a:pPr>
            <a:r>
              <a:rPr lang="en-US" sz="2000" spc="0" dirty="0">
                <a:ln w="22225">
                  <a:solidFill>
                    <a:schemeClr val="bg2"/>
                  </a:solidFill>
                </a:ln>
                <a:noFill/>
                <a:latin typeface="Arial Nova Light" panose="020B0304020202020204" pitchFamily="34" charset="0"/>
              </a:rPr>
              <a:t>23/05/2024</a:t>
            </a:r>
          </a:p>
          <a:p>
            <a:pPr fontAlgn="auto">
              <a:spcAft>
                <a:spcPts val="0"/>
              </a:spcAft>
              <a:defRPr/>
            </a:pPr>
            <a:endParaRPr lang="en-US" sz="2400" spc="0" dirty="0">
              <a:ln w="22225">
                <a:solidFill>
                  <a:schemeClr val="bg2"/>
                </a:solidFill>
              </a:ln>
              <a:noFill/>
            </a:endParaRPr>
          </a:p>
          <a:p>
            <a:pPr fontAlgn="auto">
              <a:spcAft>
                <a:spcPts val="0"/>
              </a:spcAft>
              <a:defRPr/>
            </a:pPr>
            <a:endParaRPr lang="en-US" sz="2400" spc="0" dirty="0">
              <a:ln w="22225">
                <a:solidFill>
                  <a:schemeClr val="bg2"/>
                </a:solidFill>
              </a:ln>
              <a:noFill/>
            </a:endParaRPr>
          </a:p>
          <a:p>
            <a:pPr fontAlgn="auto">
              <a:spcAft>
                <a:spcPts val="0"/>
              </a:spcAft>
              <a:defRPr/>
            </a:pPr>
            <a:endParaRPr lang="en-US" sz="2400" spc="0" dirty="0">
              <a:ln w="22225">
                <a:solidFill>
                  <a:schemeClr val="bg2"/>
                </a:solidFill>
              </a:ln>
              <a:noFill/>
            </a:endParaRPr>
          </a:p>
          <a:p>
            <a:pPr fontAlgn="auto">
              <a:spcAft>
                <a:spcPts val="0"/>
              </a:spcAft>
              <a:defRPr/>
            </a:pPr>
            <a:endParaRPr lang="en-US" sz="2400" spc="0" dirty="0">
              <a:ln w="22225">
                <a:solidFill>
                  <a:schemeClr val="bg2"/>
                </a:solidFill>
              </a:ln>
              <a:noFill/>
            </a:endParaRPr>
          </a:p>
          <a:p>
            <a:pPr fontAlgn="auto">
              <a:spcAft>
                <a:spcPts val="0"/>
              </a:spcAft>
              <a:defRPr/>
            </a:pPr>
            <a:endParaRPr lang="en-US" sz="2400" spc="0" dirty="0">
              <a:ln w="22225">
                <a:solidFill>
                  <a:schemeClr val="bg2"/>
                </a:solidFill>
              </a:ln>
              <a:noFill/>
            </a:endParaRPr>
          </a:p>
          <a:p>
            <a:pPr fontAlgn="auto">
              <a:spcAft>
                <a:spcPts val="0"/>
              </a:spcAft>
              <a:defRPr/>
            </a:pPr>
            <a:endParaRPr lang="en-US" sz="2400" spc="0" dirty="0">
              <a:ln w="22225">
                <a:solidFill>
                  <a:schemeClr val="bg2"/>
                </a:solidFill>
              </a:ln>
              <a:noFill/>
            </a:endParaRPr>
          </a:p>
          <a:p>
            <a:pPr fontAlgn="auto">
              <a:spcAft>
                <a:spcPts val="0"/>
              </a:spcAft>
              <a:defRPr/>
            </a:pPr>
            <a:endParaRPr lang="en-US" sz="2400" spc="0" dirty="0">
              <a:ln w="22225">
                <a:solidFill>
                  <a:schemeClr val="bg2"/>
                </a:solidFill>
              </a:ln>
              <a:noFill/>
            </a:endParaRPr>
          </a:p>
          <a:p>
            <a:pPr fontAlgn="auto">
              <a:spcAft>
                <a:spcPts val="0"/>
              </a:spcAft>
              <a:defRPr/>
            </a:pPr>
            <a:endParaRPr lang="en-US" sz="2400" spc="0" dirty="0">
              <a:ln w="22225">
                <a:solidFill>
                  <a:srgbClr val="FFFFFF"/>
                </a:solidFill>
              </a:ln>
            </a:endParaRPr>
          </a:p>
        </p:txBody>
      </p:sp>
      <p:pic>
        <p:nvPicPr>
          <p:cNvPr id="7177" name="Picture 2">
            <a:extLst>
              <a:ext uri="{FF2B5EF4-FFF2-40B4-BE49-F238E27FC236}">
                <a16:creationId xmlns:a16="http://schemas.microsoft.com/office/drawing/2014/main" id="{E1C8E3A4-66B4-CC2B-8FE7-1FB93D0A774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89850" y="5783263"/>
            <a:ext cx="4187825"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0448E432-45AF-9AAD-5B9F-F1CA86020439}"/>
              </a:ext>
            </a:extLst>
          </p:cNvPr>
          <p:cNvSpPr>
            <a:spLocks noGrp="1" noChangeArrowheads="1"/>
          </p:cNvSpPr>
          <p:nvPr>
            <p:ph type="title"/>
          </p:nvPr>
        </p:nvSpPr>
        <p:spPr bwMode="auto">
          <a:xfrm>
            <a:off x="1624013" y="439738"/>
            <a:ext cx="9996487" cy="900112"/>
          </a:xfrm>
        </p:spPr>
        <p:txBody>
          <a:bodyPr wrap="square" numCol="1" compatLnSpc="1">
            <a:prstTxWarp prst="textNoShape">
              <a:avLst/>
            </a:prstTxWarp>
          </a:bodyPr>
          <a:lstStyle/>
          <a:p>
            <a:pPr eaLnBrk="1" hangingPunct="1"/>
            <a:r>
              <a:rPr lang="en-GB" altLang="en-US"/>
              <a:t>The importance of client/user agency and personalised support</a:t>
            </a:r>
          </a:p>
        </p:txBody>
      </p:sp>
      <p:sp>
        <p:nvSpPr>
          <p:cNvPr id="17411" name="Content Placeholder 2">
            <a:extLst>
              <a:ext uri="{FF2B5EF4-FFF2-40B4-BE49-F238E27FC236}">
                <a16:creationId xmlns:a16="http://schemas.microsoft.com/office/drawing/2014/main" id="{E07FD00D-C4D6-CE39-0996-C46491CC0CF3}"/>
              </a:ext>
            </a:extLst>
          </p:cNvPr>
          <p:cNvSpPr>
            <a:spLocks noGrp="1" noChangeArrowheads="1"/>
          </p:cNvSpPr>
          <p:nvPr>
            <p:ph idx="1"/>
          </p:nvPr>
        </p:nvSpPr>
        <p:spPr>
          <a:xfrm>
            <a:off x="1624013" y="2006600"/>
            <a:ext cx="9996487" cy="4757738"/>
          </a:xfrm>
        </p:spPr>
        <p:txBody>
          <a:bodyPr/>
          <a:lstStyle/>
          <a:p>
            <a:pPr marL="342900" indent="-342900" eaLnBrk="1" hangingPunct="1">
              <a:buFont typeface="Arial" panose="020B0604020202020204" pitchFamily="34" charset="0"/>
              <a:buChar char="•"/>
            </a:pPr>
            <a:r>
              <a:rPr lang="en-GB" altLang="en-US" sz="2400"/>
              <a:t>User/client agency, choice and control, regarding support evident and valued.</a:t>
            </a:r>
          </a:p>
          <a:p>
            <a:pPr marL="342900" indent="-342900" eaLnBrk="1" hangingPunct="1">
              <a:buFont typeface="Arial" panose="020B0604020202020204" pitchFamily="34" charset="0"/>
              <a:buChar char="•"/>
            </a:pPr>
            <a:r>
              <a:rPr lang="en-GB" altLang="en-US" sz="2400"/>
              <a:t>Clients felt empowered to impact their own experiences.</a:t>
            </a:r>
          </a:p>
          <a:p>
            <a:pPr marL="342900" indent="-342900" eaLnBrk="1" hangingPunct="1">
              <a:buFont typeface="Arial" panose="020B0604020202020204" pitchFamily="34" charset="0"/>
              <a:buChar char="•"/>
            </a:pPr>
            <a:r>
              <a:rPr lang="en-GB" altLang="en-US" sz="2400"/>
              <a:t>Clients reported more positive employment outcomes due to being involved in decision making.</a:t>
            </a:r>
          </a:p>
          <a:p>
            <a:pPr marL="342900" indent="-342900" eaLnBrk="1" hangingPunct="1">
              <a:buFont typeface="Arial" panose="020B0604020202020204" pitchFamily="34" charset="0"/>
              <a:buChar char="•"/>
            </a:pPr>
            <a:r>
              <a:rPr lang="en-GB" altLang="en-US" sz="2400"/>
              <a:t>For practitioners empowering clients regarding decision making is vital.</a:t>
            </a:r>
          </a:p>
          <a:p>
            <a:pPr marL="342900" indent="-342900" eaLnBrk="1" hangingPunct="1">
              <a:buFont typeface="Arial" panose="020B0604020202020204" pitchFamily="34" charset="0"/>
              <a:buChar char="•"/>
            </a:pPr>
            <a:r>
              <a:rPr lang="en-GB" altLang="en-US" sz="2400"/>
              <a:t>Practitioners appreciate clients are on ‘different journeys’ towards employment.</a:t>
            </a:r>
          </a:p>
        </p:txBody>
      </p:sp>
      <p:sp>
        <p:nvSpPr>
          <p:cNvPr id="4" name="Slide Number Placeholder 3">
            <a:extLst>
              <a:ext uri="{FF2B5EF4-FFF2-40B4-BE49-F238E27FC236}">
                <a16:creationId xmlns:a16="http://schemas.microsoft.com/office/drawing/2014/main" id="{831C20C6-375E-3B00-273A-83FE98EBF19D}"/>
              </a:ext>
            </a:extLst>
          </p:cNvPr>
          <p:cNvSpPr>
            <a:spLocks noGrp="1"/>
          </p:cNvSpPr>
          <p:nvPr>
            <p:ph type="sldNum" sz="quarter" idx="10"/>
          </p:nvPr>
        </p:nvSpPr>
        <p:spPr/>
        <p:txBody>
          <a:bodyPr/>
          <a:lstStyle/>
          <a:p>
            <a:pPr>
              <a:defRPr/>
            </a:pPr>
            <a:fld id="{5E255E5D-2BA6-4FC0-83C7-A35EBA16E9F4}"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E4A52BD5-F916-1FF5-F10E-717A71332312}"/>
              </a:ext>
            </a:extLst>
          </p:cNvPr>
          <p:cNvSpPr>
            <a:spLocks noGrp="1" noChangeArrowheads="1"/>
          </p:cNvSpPr>
          <p:nvPr>
            <p:ph type="title"/>
          </p:nvPr>
        </p:nvSpPr>
        <p:spPr bwMode="auto">
          <a:xfrm>
            <a:off x="1295400" y="355600"/>
            <a:ext cx="10369550" cy="1100138"/>
          </a:xfrm>
        </p:spPr>
        <p:txBody>
          <a:bodyPr wrap="square" numCol="1" compatLnSpc="1">
            <a:prstTxWarp prst="textNoShape">
              <a:avLst/>
            </a:prstTxWarp>
          </a:bodyPr>
          <a:lstStyle/>
          <a:p>
            <a:pPr eaLnBrk="1" hangingPunct="1"/>
            <a:r>
              <a:rPr lang="en-GB" altLang="en-US">
                <a:solidFill>
                  <a:schemeClr val="accent1"/>
                </a:solidFill>
              </a:rPr>
              <a:t>The importance of client/user agency and personalised support</a:t>
            </a:r>
          </a:p>
        </p:txBody>
      </p:sp>
      <p:sp>
        <p:nvSpPr>
          <p:cNvPr id="3" name="Slide Number Placeholder 2">
            <a:extLst>
              <a:ext uri="{FF2B5EF4-FFF2-40B4-BE49-F238E27FC236}">
                <a16:creationId xmlns:a16="http://schemas.microsoft.com/office/drawing/2014/main" id="{CDED28C5-9473-AB11-6E81-2C16FE213D63}"/>
              </a:ext>
            </a:extLst>
          </p:cNvPr>
          <p:cNvSpPr>
            <a:spLocks noGrp="1"/>
          </p:cNvSpPr>
          <p:nvPr>
            <p:ph type="sldNum" sz="quarter" idx="10"/>
          </p:nvPr>
        </p:nvSpPr>
        <p:spPr/>
        <p:txBody>
          <a:bodyPr/>
          <a:lstStyle/>
          <a:p>
            <a:pPr>
              <a:defRPr/>
            </a:pPr>
            <a:fld id="{4F6944A2-910D-4B94-B2D6-B7E20CA56275}" type="slidenum">
              <a:rPr lang="en-US" smtClean="0"/>
              <a:pPr>
                <a:defRPr/>
              </a:pPr>
              <a:t>11</a:t>
            </a:fld>
            <a:endParaRPr lang="en-US"/>
          </a:p>
        </p:txBody>
      </p:sp>
      <p:sp>
        <p:nvSpPr>
          <p:cNvPr id="9" name="Speech Bubble: Rectangle with Corners Rounded 8">
            <a:extLst>
              <a:ext uri="{FF2B5EF4-FFF2-40B4-BE49-F238E27FC236}">
                <a16:creationId xmlns:a16="http://schemas.microsoft.com/office/drawing/2014/main" id="{23B17FB5-FE45-A75E-3961-08529E538F72}"/>
              </a:ext>
            </a:extLst>
          </p:cNvPr>
          <p:cNvSpPr/>
          <p:nvPr/>
        </p:nvSpPr>
        <p:spPr>
          <a:xfrm>
            <a:off x="5060950" y="4492625"/>
            <a:ext cx="3665538" cy="2039938"/>
          </a:xfrm>
          <a:prstGeom prst="wedgeRoundRectCallou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lgn="ctr">
              <a:spcAft>
                <a:spcPts val="1000"/>
              </a:spcAft>
              <a:tabLst>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defRPr/>
            </a:pPr>
            <a:r>
              <a:rPr lang="en-GB" altLang="en-US" i="1" dirty="0">
                <a:cs typeface="Calibri" panose="020F0502020204030204" pitchFamily="34" charset="0"/>
              </a:rPr>
              <a:t>You go to the Jobcentre and all they want to do is just pile you into any job… it doesn’t matter what you say, and what your </a:t>
            </a:r>
            <a:r>
              <a:rPr lang="en-GB" altLang="en-US" dirty="0">
                <a:cs typeface="Calibri" panose="020F0502020204030204" pitchFamily="34" charset="0"/>
              </a:rPr>
              <a:t> e</a:t>
            </a:r>
            <a:r>
              <a:rPr lang="en-GB" altLang="en-US" i="1" dirty="0">
                <a:cs typeface="Calibri" panose="020F0502020204030204" pitchFamily="34" charset="0"/>
              </a:rPr>
              <a:t>xperience is, what you’ve done over the years. (Client)</a:t>
            </a:r>
          </a:p>
        </p:txBody>
      </p:sp>
      <p:sp>
        <p:nvSpPr>
          <p:cNvPr id="10" name="Speech Bubble: Rectangle with Corners Rounded 9">
            <a:extLst>
              <a:ext uri="{FF2B5EF4-FFF2-40B4-BE49-F238E27FC236}">
                <a16:creationId xmlns:a16="http://schemas.microsoft.com/office/drawing/2014/main" id="{8D8CE248-E309-06B9-B817-690C22CE2644}"/>
              </a:ext>
            </a:extLst>
          </p:cNvPr>
          <p:cNvSpPr/>
          <p:nvPr/>
        </p:nvSpPr>
        <p:spPr>
          <a:xfrm>
            <a:off x="1295400" y="4670425"/>
            <a:ext cx="3494088" cy="1862138"/>
          </a:xfrm>
          <a:prstGeom prst="wedgeRoundRectCallou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lgn="ctr">
              <a:spcAft>
                <a:spcPts val="1000"/>
              </a:spcAft>
              <a:tabLst>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defRPr/>
            </a:pPr>
            <a:r>
              <a:rPr lang="en-GB" altLang="en-US" i="1" dirty="0"/>
              <a:t>Really worked to understand me, my drives, my fears, my passions, my dislikes and likes, my values. (Client)</a:t>
            </a:r>
            <a:endParaRPr lang="en-GB" altLang="en-US" i="1" dirty="0">
              <a:cs typeface="Calibri" panose="020F0502020204030204" pitchFamily="34" charset="0"/>
            </a:endParaRPr>
          </a:p>
        </p:txBody>
      </p:sp>
      <p:sp>
        <p:nvSpPr>
          <p:cNvPr id="11" name="Speech Bubble: Rectangle with Corners Rounded 10">
            <a:extLst>
              <a:ext uri="{FF2B5EF4-FFF2-40B4-BE49-F238E27FC236}">
                <a16:creationId xmlns:a16="http://schemas.microsoft.com/office/drawing/2014/main" id="{F092527E-01BB-1983-8608-E7979373F93B}"/>
              </a:ext>
            </a:extLst>
          </p:cNvPr>
          <p:cNvSpPr/>
          <p:nvPr/>
        </p:nvSpPr>
        <p:spPr>
          <a:xfrm>
            <a:off x="1500188" y="1517650"/>
            <a:ext cx="6818312" cy="2770188"/>
          </a:xfrm>
          <a:prstGeom prst="wedgeRoundRectCallou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18" fontAlgn="auto">
              <a:spcAft>
                <a:spcPts val="1000"/>
              </a:spcAft>
              <a:defRPr/>
            </a:pPr>
            <a:r>
              <a:rPr lang="en-GB" i="1" dirty="0">
                <a:solidFill>
                  <a:schemeClr val="bg1"/>
                </a:solidFill>
                <a:ea typeface="Calibri" panose="020F0502020204030204" pitchFamily="34" charset="0"/>
                <a:cs typeface="Calibri" panose="020F0502020204030204" pitchFamily="34" charset="0"/>
              </a:rPr>
              <a:t>I think it can be very empowering for the clients to actually get a lot of control over what they do, that’s centred around their strengths and what they like doing. I think that also helps for engagement throughout the service. And also probably helps when it comes to actually getting jobs as well, sustaining them, because it's more than likely going to be something they've chosen, something that fits their needs. So it's going to be much easier to stay in a job where you’ve chosen it. (Practitioner)</a:t>
            </a:r>
          </a:p>
        </p:txBody>
      </p:sp>
      <p:sp>
        <p:nvSpPr>
          <p:cNvPr id="4" name="Speech Bubble: Rectangle with Corners Rounded 3">
            <a:extLst>
              <a:ext uri="{FF2B5EF4-FFF2-40B4-BE49-F238E27FC236}">
                <a16:creationId xmlns:a16="http://schemas.microsoft.com/office/drawing/2014/main" id="{C52D862C-3004-CF82-A845-03E7B3784993}"/>
              </a:ext>
            </a:extLst>
          </p:cNvPr>
          <p:cNvSpPr/>
          <p:nvPr/>
        </p:nvSpPr>
        <p:spPr>
          <a:xfrm>
            <a:off x="8997950" y="1314450"/>
            <a:ext cx="2565400" cy="4856163"/>
          </a:xfrm>
          <a:prstGeom prst="wedgeRoundRectCallou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18" fontAlgn="auto">
              <a:spcAft>
                <a:spcPts val="1000"/>
              </a:spcAft>
              <a:defRPr/>
            </a:pPr>
            <a:r>
              <a:rPr lang="en-GB" i="1" dirty="0">
                <a:solidFill>
                  <a:schemeClr val="bg1"/>
                </a:solidFill>
                <a:ea typeface="Calibri" panose="020F0502020204030204" pitchFamily="34" charset="0"/>
                <a:cs typeface="Calibri" panose="020F0502020204030204" pitchFamily="34" charset="0"/>
              </a:rPr>
              <a:t>They were talking to me, trying to find exactly what I wanted to do… they kept these meetings going like every week… they were caring for me as a person. And basically, they told me from the beginning they didn't want you just to get any job, they wanted you to get something that’s based on my skills. (Client)</a:t>
            </a:r>
            <a:endParaRPr lang="en-GB" dirty="0">
              <a:solidFill>
                <a:schemeClr val="bg1"/>
              </a:solidFill>
              <a:ea typeface="Calibri" panose="020F050202020403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4743FF67-C427-240D-2AF7-1D7881462973}"/>
              </a:ext>
            </a:extLst>
          </p:cNvPr>
          <p:cNvSpPr>
            <a:spLocks noGrp="1" noChangeArrowheads="1"/>
          </p:cNvSpPr>
          <p:nvPr>
            <p:ph type="title"/>
          </p:nvPr>
        </p:nvSpPr>
        <p:spPr bwMode="auto">
          <a:xfrm>
            <a:off x="1866900" y="671513"/>
            <a:ext cx="9753600" cy="1485900"/>
          </a:xfrm>
        </p:spPr>
        <p:txBody>
          <a:bodyPr wrap="square" numCol="1" compatLnSpc="1">
            <a:prstTxWarp prst="textNoShape">
              <a:avLst/>
            </a:prstTxWarp>
          </a:bodyPr>
          <a:lstStyle/>
          <a:p>
            <a:pPr eaLnBrk="1" hangingPunct="1"/>
            <a:r>
              <a:rPr lang="en-GB" altLang="en-US"/>
              <a:t>Focus on potential: improving confidence, promoting ambition, and broadening horizons</a:t>
            </a:r>
          </a:p>
        </p:txBody>
      </p:sp>
      <p:sp>
        <p:nvSpPr>
          <p:cNvPr id="19459" name="Content Placeholder 2">
            <a:extLst>
              <a:ext uri="{FF2B5EF4-FFF2-40B4-BE49-F238E27FC236}">
                <a16:creationId xmlns:a16="http://schemas.microsoft.com/office/drawing/2014/main" id="{B087457C-AC69-978D-2D42-E68FE2607AEB}"/>
              </a:ext>
            </a:extLst>
          </p:cNvPr>
          <p:cNvSpPr>
            <a:spLocks noGrp="1" noChangeArrowheads="1"/>
          </p:cNvSpPr>
          <p:nvPr>
            <p:ph idx="1"/>
          </p:nvPr>
        </p:nvSpPr>
        <p:spPr>
          <a:xfrm>
            <a:off x="1866900" y="2432050"/>
            <a:ext cx="9247188" cy="3986213"/>
          </a:xfrm>
        </p:spPr>
        <p:txBody>
          <a:bodyPr/>
          <a:lstStyle/>
          <a:p>
            <a:pPr marL="342900" indent="-342900" eaLnBrk="1" hangingPunct="1">
              <a:buFont typeface="Arial" panose="020B0604020202020204" pitchFamily="34" charset="0"/>
              <a:buChar char="•"/>
            </a:pPr>
            <a:r>
              <a:rPr lang="en-GB" altLang="en-US" sz="2400"/>
              <a:t>Practitioners focus on individual client’s potential.</a:t>
            </a:r>
          </a:p>
          <a:p>
            <a:pPr marL="342900" indent="-342900" eaLnBrk="1" hangingPunct="1">
              <a:buFont typeface="Arial" panose="020B0604020202020204" pitchFamily="34" charset="0"/>
              <a:buChar char="•"/>
            </a:pPr>
            <a:r>
              <a:rPr lang="en-GB" altLang="en-US" sz="2400"/>
              <a:t>Support results in improved confidence levels  for clients.</a:t>
            </a:r>
          </a:p>
          <a:p>
            <a:pPr marL="342900" indent="-342900" eaLnBrk="1" hangingPunct="1">
              <a:buFont typeface="Arial" panose="020B0604020202020204" pitchFamily="34" charset="0"/>
              <a:buChar char="•"/>
            </a:pPr>
            <a:r>
              <a:rPr lang="en-GB" altLang="en-US" sz="2400"/>
              <a:t>Practitioners promote ambition.</a:t>
            </a:r>
          </a:p>
          <a:p>
            <a:pPr marL="342900" indent="-342900" eaLnBrk="1" hangingPunct="1">
              <a:buFont typeface="Arial" panose="020B0604020202020204" pitchFamily="34" charset="0"/>
              <a:buChar char="•"/>
            </a:pPr>
            <a:r>
              <a:rPr lang="en-GB" altLang="en-US" sz="2400"/>
              <a:t>Clients report broadening horizons and increasing aspirations regarding work due to support received.</a:t>
            </a:r>
          </a:p>
        </p:txBody>
      </p:sp>
      <p:sp>
        <p:nvSpPr>
          <p:cNvPr id="4" name="Slide Number Placeholder 3">
            <a:extLst>
              <a:ext uri="{FF2B5EF4-FFF2-40B4-BE49-F238E27FC236}">
                <a16:creationId xmlns:a16="http://schemas.microsoft.com/office/drawing/2014/main" id="{987CF679-64DA-DCEE-3038-6549C73D6CE7}"/>
              </a:ext>
            </a:extLst>
          </p:cNvPr>
          <p:cNvSpPr>
            <a:spLocks noGrp="1"/>
          </p:cNvSpPr>
          <p:nvPr>
            <p:ph type="sldNum" sz="quarter" idx="10"/>
          </p:nvPr>
        </p:nvSpPr>
        <p:spPr/>
        <p:txBody>
          <a:bodyPr/>
          <a:lstStyle/>
          <a:p>
            <a:pPr>
              <a:defRPr/>
            </a:pPr>
            <a:fld id="{79B30790-9CDC-417D-8855-E8151835D6AC}"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B7102629-EB0C-5F8C-2B0F-912CEFACE48E}"/>
              </a:ext>
            </a:extLst>
          </p:cNvPr>
          <p:cNvSpPr>
            <a:spLocks noGrp="1" noChangeArrowheads="1"/>
          </p:cNvSpPr>
          <p:nvPr>
            <p:ph type="title"/>
          </p:nvPr>
        </p:nvSpPr>
        <p:spPr bwMode="auto">
          <a:xfrm>
            <a:off x="1295400" y="355600"/>
            <a:ext cx="10369550" cy="1535113"/>
          </a:xfrm>
        </p:spPr>
        <p:txBody>
          <a:bodyPr wrap="square" numCol="1" compatLnSpc="1">
            <a:prstTxWarp prst="textNoShape">
              <a:avLst/>
            </a:prstTxWarp>
          </a:bodyPr>
          <a:lstStyle/>
          <a:p>
            <a:pPr eaLnBrk="1" hangingPunct="1"/>
            <a:r>
              <a:rPr lang="en-GB" altLang="en-US">
                <a:solidFill>
                  <a:schemeClr val="accent1"/>
                </a:solidFill>
              </a:rPr>
              <a:t>Focus on potential: improving confidence, promoting ambition, and broadening horizons</a:t>
            </a:r>
          </a:p>
        </p:txBody>
      </p:sp>
      <p:sp>
        <p:nvSpPr>
          <p:cNvPr id="3" name="Slide Number Placeholder 2">
            <a:extLst>
              <a:ext uri="{FF2B5EF4-FFF2-40B4-BE49-F238E27FC236}">
                <a16:creationId xmlns:a16="http://schemas.microsoft.com/office/drawing/2014/main" id="{A9F51600-0E07-DA90-3DBE-48A89DD3F80D}"/>
              </a:ext>
            </a:extLst>
          </p:cNvPr>
          <p:cNvSpPr>
            <a:spLocks noGrp="1"/>
          </p:cNvSpPr>
          <p:nvPr>
            <p:ph type="sldNum" sz="quarter" idx="10"/>
          </p:nvPr>
        </p:nvSpPr>
        <p:spPr/>
        <p:txBody>
          <a:bodyPr/>
          <a:lstStyle/>
          <a:p>
            <a:pPr>
              <a:defRPr/>
            </a:pPr>
            <a:fld id="{DEEC97EF-C32E-4626-80E7-74671B5E3AB3}" type="slidenum">
              <a:rPr lang="en-US" smtClean="0"/>
              <a:pPr>
                <a:defRPr/>
              </a:pPr>
              <a:t>13</a:t>
            </a:fld>
            <a:endParaRPr lang="en-US"/>
          </a:p>
        </p:txBody>
      </p:sp>
      <p:sp>
        <p:nvSpPr>
          <p:cNvPr id="9" name="Speech Bubble: Rectangle with Corners Rounded 8">
            <a:extLst>
              <a:ext uri="{FF2B5EF4-FFF2-40B4-BE49-F238E27FC236}">
                <a16:creationId xmlns:a16="http://schemas.microsoft.com/office/drawing/2014/main" id="{37A021B0-CE69-184C-FE9E-89B5F18EA0F7}"/>
              </a:ext>
            </a:extLst>
          </p:cNvPr>
          <p:cNvSpPr/>
          <p:nvPr/>
        </p:nvSpPr>
        <p:spPr>
          <a:xfrm>
            <a:off x="1295400" y="2187575"/>
            <a:ext cx="5815013" cy="3432175"/>
          </a:xfrm>
          <a:prstGeom prst="wedgeRoundRectCallou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18" fontAlgn="auto">
              <a:spcAft>
                <a:spcPts val="1000"/>
              </a:spcAft>
              <a:tabLst>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defRPr/>
            </a:pPr>
            <a:r>
              <a:rPr lang="en-GB" i="1" dirty="0">
                <a:ea typeface="Calibri" panose="020F0502020204030204" pitchFamily="34" charset="0"/>
                <a:cs typeface="Calibri" panose="020F0502020204030204" pitchFamily="34" charset="0"/>
              </a:rPr>
              <a:t>It [the support] kind of just opened my horizons because when I was depressed, I was just seeing this tunnel vision, just able to focus like 5 minutes ahead of me. And with their help I was able to start planning forward, thinking of the future, thinking of, "OK, five months' time, maybe one years’ time, maybe two years’ time, maybe I can do this right now, maybe in two years I’m </a:t>
            </a:r>
            <a:r>
              <a:rPr lang="en-GB" i="1" dirty="0" err="1">
                <a:ea typeface="Calibri" panose="020F0502020204030204" pitchFamily="34" charset="0"/>
                <a:cs typeface="Calibri" panose="020F0502020204030204" pitchFamily="34" charset="0"/>
              </a:rPr>
              <a:t>gonna</a:t>
            </a:r>
            <a:r>
              <a:rPr lang="en-GB" i="1" dirty="0">
                <a:ea typeface="Calibri" panose="020F0502020204030204" pitchFamily="34" charset="0"/>
                <a:cs typeface="Calibri" panose="020F0502020204030204" pitchFamily="34" charset="0"/>
              </a:rPr>
              <a:t> be able to do something else, the next step”. (Client)</a:t>
            </a:r>
          </a:p>
        </p:txBody>
      </p:sp>
      <p:sp>
        <p:nvSpPr>
          <p:cNvPr id="10" name="Speech Bubble: Rectangle with Corners Rounded 9">
            <a:extLst>
              <a:ext uri="{FF2B5EF4-FFF2-40B4-BE49-F238E27FC236}">
                <a16:creationId xmlns:a16="http://schemas.microsoft.com/office/drawing/2014/main" id="{A2398BD6-96F4-EAE5-F663-776422F21D43}"/>
              </a:ext>
            </a:extLst>
          </p:cNvPr>
          <p:cNvSpPr/>
          <p:nvPr/>
        </p:nvSpPr>
        <p:spPr>
          <a:xfrm>
            <a:off x="7874000" y="1890713"/>
            <a:ext cx="3303588" cy="2424112"/>
          </a:xfrm>
          <a:prstGeom prst="wedgeRoundRectCallou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342900" indent="-342900" algn="ctr">
              <a:spcAft>
                <a:spcPts val="1000"/>
              </a:spcAft>
              <a:tabLst>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defRPr/>
            </a:pPr>
            <a:r>
              <a:rPr lang="en-GB" altLang="en-US" i="1" dirty="0">
                <a:cs typeface="Calibri" panose="020F0502020204030204" pitchFamily="34" charset="0"/>
              </a:rPr>
              <a:t>It changed my perspective of what I was capable of and it really opened up doors for me that I hadn’t in any way known were there, let alone been knocking on. (Client)</a:t>
            </a:r>
          </a:p>
        </p:txBody>
      </p:sp>
      <p:sp>
        <p:nvSpPr>
          <p:cNvPr id="4" name="Speech Bubble: Rectangle with Corners Rounded 3">
            <a:extLst>
              <a:ext uri="{FF2B5EF4-FFF2-40B4-BE49-F238E27FC236}">
                <a16:creationId xmlns:a16="http://schemas.microsoft.com/office/drawing/2014/main" id="{8236B8AA-6078-03A5-5592-FFE05EC29177}"/>
              </a:ext>
            </a:extLst>
          </p:cNvPr>
          <p:cNvSpPr/>
          <p:nvPr/>
        </p:nvSpPr>
        <p:spPr>
          <a:xfrm>
            <a:off x="7599363" y="4625975"/>
            <a:ext cx="3578225" cy="1792288"/>
          </a:xfrm>
          <a:prstGeom prst="wedgeRoundRectCallou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t>[the service] can just give people the confidence to say “I can do things, I can work, I am good”, it’s just so obvious but it’s not maybe spoken about enough. (Client)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644E88ED-7503-B359-135F-DE359D66DDE3}"/>
              </a:ext>
            </a:extLst>
          </p:cNvPr>
          <p:cNvSpPr>
            <a:spLocks noGrp="1" noChangeArrowheads="1"/>
          </p:cNvSpPr>
          <p:nvPr>
            <p:ph type="title"/>
          </p:nvPr>
        </p:nvSpPr>
        <p:spPr bwMode="auto">
          <a:xfrm>
            <a:off x="1866900" y="671513"/>
            <a:ext cx="9753600" cy="1085850"/>
          </a:xfrm>
        </p:spPr>
        <p:txBody>
          <a:bodyPr wrap="square" numCol="1" compatLnSpc="1">
            <a:prstTxWarp prst="textNoShape">
              <a:avLst/>
            </a:prstTxWarp>
          </a:bodyPr>
          <a:lstStyle/>
          <a:p>
            <a:pPr eaLnBrk="1" hangingPunct="1"/>
            <a:r>
              <a:rPr lang="en-GB" altLang="en-US"/>
              <a:t>The importance of wider wellbeing outcomes</a:t>
            </a:r>
          </a:p>
        </p:txBody>
      </p:sp>
      <p:sp>
        <p:nvSpPr>
          <p:cNvPr id="21507" name="Content Placeholder 2">
            <a:extLst>
              <a:ext uri="{FF2B5EF4-FFF2-40B4-BE49-F238E27FC236}">
                <a16:creationId xmlns:a16="http://schemas.microsoft.com/office/drawing/2014/main" id="{4E3973A9-D6D5-6286-A123-1A0797DBCD4F}"/>
              </a:ext>
            </a:extLst>
          </p:cNvPr>
          <p:cNvSpPr>
            <a:spLocks noGrp="1" noChangeArrowheads="1"/>
          </p:cNvSpPr>
          <p:nvPr>
            <p:ph idx="1"/>
          </p:nvPr>
        </p:nvSpPr>
        <p:spPr>
          <a:xfrm>
            <a:off x="1866900" y="2228850"/>
            <a:ext cx="9753600" cy="4189413"/>
          </a:xfrm>
        </p:spPr>
        <p:txBody>
          <a:bodyPr/>
          <a:lstStyle/>
          <a:p>
            <a:pPr marL="342900" indent="-342900" eaLnBrk="1" hangingPunct="1">
              <a:buFont typeface="Arial" panose="020B0604020202020204" pitchFamily="34" charset="0"/>
              <a:buChar char="•"/>
            </a:pPr>
            <a:r>
              <a:rPr lang="en-GB" altLang="en-US" sz="2400"/>
              <a:t>Practitioners pay attention to clients’ wellbeing, mental health and recovery maintenance.</a:t>
            </a:r>
          </a:p>
          <a:p>
            <a:pPr marL="342900" indent="-342900" eaLnBrk="1" hangingPunct="1">
              <a:buFont typeface="Arial" panose="020B0604020202020204" pitchFamily="34" charset="0"/>
              <a:buChar char="•"/>
            </a:pPr>
            <a:r>
              <a:rPr lang="en-GB" altLang="en-US" sz="2400"/>
              <a:t>Practitioners suggest link between ‘good work’ and wellbeing. </a:t>
            </a:r>
          </a:p>
          <a:p>
            <a:pPr marL="342900" indent="-342900" eaLnBrk="1" hangingPunct="1">
              <a:buFont typeface="Arial" panose="020B0604020202020204" pitchFamily="34" charset="0"/>
              <a:buChar char="•"/>
            </a:pPr>
            <a:r>
              <a:rPr lang="en-GB" altLang="en-US" sz="2400"/>
              <a:t>Clients value focus on wider wellbeing and its link to work.</a:t>
            </a:r>
          </a:p>
          <a:p>
            <a:pPr marL="342900" indent="-342900" eaLnBrk="1" hangingPunct="1">
              <a:buFont typeface="Arial" panose="020B0604020202020204" pitchFamily="34" charset="0"/>
              <a:buChar char="•"/>
            </a:pPr>
            <a:r>
              <a:rPr lang="en-GB" altLang="en-US" sz="2400"/>
              <a:t>Clients report wider wellbeing outcomes, such as increased positivity regarding life, increased sense of self-worth and maintenance of recovery journey, linked to their participation in the SE intervention.</a:t>
            </a:r>
          </a:p>
        </p:txBody>
      </p:sp>
      <p:sp>
        <p:nvSpPr>
          <p:cNvPr id="4" name="Slide Number Placeholder 3">
            <a:extLst>
              <a:ext uri="{FF2B5EF4-FFF2-40B4-BE49-F238E27FC236}">
                <a16:creationId xmlns:a16="http://schemas.microsoft.com/office/drawing/2014/main" id="{04E6A938-AC51-07B2-076E-D1BC428C0395}"/>
              </a:ext>
            </a:extLst>
          </p:cNvPr>
          <p:cNvSpPr>
            <a:spLocks noGrp="1"/>
          </p:cNvSpPr>
          <p:nvPr>
            <p:ph type="sldNum" sz="quarter" idx="10"/>
          </p:nvPr>
        </p:nvSpPr>
        <p:spPr/>
        <p:txBody>
          <a:bodyPr/>
          <a:lstStyle/>
          <a:p>
            <a:pPr>
              <a:defRPr/>
            </a:pPr>
            <a:fld id="{11793BFC-F484-4655-9FA9-192FD4817794}"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E2ED637D-DB37-EFFD-7EA7-168A3552365C}"/>
              </a:ext>
            </a:extLst>
          </p:cNvPr>
          <p:cNvSpPr>
            <a:spLocks noGrp="1" noChangeArrowheads="1"/>
          </p:cNvSpPr>
          <p:nvPr>
            <p:ph type="title"/>
          </p:nvPr>
        </p:nvSpPr>
        <p:spPr bwMode="auto">
          <a:xfrm>
            <a:off x="1295400" y="355600"/>
            <a:ext cx="10369550" cy="1100138"/>
          </a:xfrm>
        </p:spPr>
        <p:txBody>
          <a:bodyPr wrap="square" numCol="1" compatLnSpc="1">
            <a:prstTxWarp prst="textNoShape">
              <a:avLst/>
            </a:prstTxWarp>
          </a:bodyPr>
          <a:lstStyle/>
          <a:p>
            <a:pPr eaLnBrk="1" hangingPunct="1"/>
            <a:r>
              <a:rPr lang="en-GB" altLang="en-US">
                <a:solidFill>
                  <a:schemeClr val="accent1"/>
                </a:solidFill>
              </a:rPr>
              <a:t>The importance of wider wellbeing outcomes</a:t>
            </a:r>
          </a:p>
        </p:txBody>
      </p:sp>
      <p:sp>
        <p:nvSpPr>
          <p:cNvPr id="3" name="Slide Number Placeholder 2">
            <a:extLst>
              <a:ext uri="{FF2B5EF4-FFF2-40B4-BE49-F238E27FC236}">
                <a16:creationId xmlns:a16="http://schemas.microsoft.com/office/drawing/2014/main" id="{36E7335F-EA9A-1E4A-AAB5-3288B7711FDD}"/>
              </a:ext>
            </a:extLst>
          </p:cNvPr>
          <p:cNvSpPr>
            <a:spLocks noGrp="1"/>
          </p:cNvSpPr>
          <p:nvPr>
            <p:ph type="sldNum" sz="quarter" idx="10"/>
          </p:nvPr>
        </p:nvSpPr>
        <p:spPr/>
        <p:txBody>
          <a:bodyPr/>
          <a:lstStyle/>
          <a:p>
            <a:pPr>
              <a:defRPr/>
            </a:pPr>
            <a:fld id="{CF685AA2-0A41-47B0-80F3-8AEBD5E77DCC}" type="slidenum">
              <a:rPr lang="en-US" smtClean="0"/>
              <a:pPr>
                <a:defRPr/>
              </a:pPr>
              <a:t>15</a:t>
            </a:fld>
            <a:endParaRPr lang="en-US"/>
          </a:p>
        </p:txBody>
      </p:sp>
      <p:sp>
        <p:nvSpPr>
          <p:cNvPr id="9" name="Speech Bubble: Rectangle with Corners Rounded 8">
            <a:extLst>
              <a:ext uri="{FF2B5EF4-FFF2-40B4-BE49-F238E27FC236}">
                <a16:creationId xmlns:a16="http://schemas.microsoft.com/office/drawing/2014/main" id="{477D5BCA-A89A-9A40-DED2-D74D8DDF469E}"/>
              </a:ext>
            </a:extLst>
          </p:cNvPr>
          <p:cNvSpPr/>
          <p:nvPr/>
        </p:nvSpPr>
        <p:spPr>
          <a:xfrm>
            <a:off x="7634288" y="3968750"/>
            <a:ext cx="3702050" cy="1677988"/>
          </a:xfrm>
          <a:prstGeom prst="wedgeRoundRectCallou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18" fontAlgn="auto">
              <a:spcAft>
                <a:spcPts val="1000"/>
              </a:spcAft>
              <a:tabLst>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defRPr/>
            </a:pPr>
            <a:r>
              <a:rPr lang="en-GB" i="1" dirty="0">
                <a:ea typeface="Calibri" panose="020F0502020204030204" pitchFamily="34" charset="0"/>
                <a:cs typeface="Calibri" panose="020F0502020204030204" pitchFamily="34" charset="0"/>
              </a:rPr>
              <a:t>I’m more positive about things and I'm not really worrying about what could be, or what won’t be. (Client)</a:t>
            </a:r>
          </a:p>
        </p:txBody>
      </p:sp>
      <p:sp>
        <p:nvSpPr>
          <p:cNvPr id="10" name="Speech Bubble: Rectangle with Corners Rounded 9">
            <a:extLst>
              <a:ext uri="{FF2B5EF4-FFF2-40B4-BE49-F238E27FC236}">
                <a16:creationId xmlns:a16="http://schemas.microsoft.com/office/drawing/2014/main" id="{28E8069C-BCEF-EAB6-C8CF-64BC8556ED39}"/>
              </a:ext>
            </a:extLst>
          </p:cNvPr>
          <p:cNvSpPr/>
          <p:nvPr/>
        </p:nvSpPr>
        <p:spPr>
          <a:xfrm>
            <a:off x="5824538" y="1712913"/>
            <a:ext cx="5072062" cy="1838325"/>
          </a:xfrm>
          <a:prstGeom prst="wedgeRoundRectCallou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t>‘What can you [service user] see yourself doing, what’s realistic for you, how does that factor into your appointments, your health, your wellbeing.’</a:t>
            </a:r>
          </a:p>
          <a:p>
            <a:pPr algn="ctr">
              <a:defRPr/>
            </a:pPr>
            <a:r>
              <a:rPr lang="en-GB" dirty="0"/>
              <a:t> (Practitioner)</a:t>
            </a:r>
          </a:p>
        </p:txBody>
      </p:sp>
      <p:sp>
        <p:nvSpPr>
          <p:cNvPr id="11" name="Speech Bubble: Rectangle with Corners Rounded 10">
            <a:extLst>
              <a:ext uri="{FF2B5EF4-FFF2-40B4-BE49-F238E27FC236}">
                <a16:creationId xmlns:a16="http://schemas.microsoft.com/office/drawing/2014/main" id="{757FEDCE-7BAF-7429-B6CB-6E7778E0405D}"/>
              </a:ext>
            </a:extLst>
          </p:cNvPr>
          <p:cNvSpPr/>
          <p:nvPr/>
        </p:nvSpPr>
        <p:spPr>
          <a:xfrm>
            <a:off x="1295400" y="2157413"/>
            <a:ext cx="3262313" cy="3684587"/>
          </a:xfrm>
          <a:prstGeom prst="wedgeRoundRectCallou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18" fontAlgn="auto">
              <a:spcAft>
                <a:spcPts val="1000"/>
              </a:spcAft>
              <a:defRPr/>
            </a:pPr>
            <a:r>
              <a:rPr lang="en-GB" i="1" dirty="0">
                <a:solidFill>
                  <a:schemeClr val="bg1"/>
                </a:solidFill>
                <a:ea typeface="Calibri" panose="020F0502020204030204" pitchFamily="34" charset="0"/>
                <a:cs typeface="Calibri" panose="020F0502020204030204" pitchFamily="34" charset="0"/>
              </a:rPr>
              <a:t>This [support] is about someone who really wants to get to know you, because I think they understand, and now I understand, that actually, when you’re in work that suits you, intellectually, emotionally, socially, creatively, in terms of your values, that you will stay in that work longer. (Client)</a:t>
            </a:r>
          </a:p>
        </p:txBody>
      </p:sp>
      <p:sp>
        <p:nvSpPr>
          <p:cNvPr id="4" name="Speech Bubble: Rectangle with Corners Rounded 3">
            <a:extLst>
              <a:ext uri="{FF2B5EF4-FFF2-40B4-BE49-F238E27FC236}">
                <a16:creationId xmlns:a16="http://schemas.microsoft.com/office/drawing/2014/main" id="{1AA4E9E7-21B0-3337-5AAE-CAFBF9F9BC6B}"/>
              </a:ext>
            </a:extLst>
          </p:cNvPr>
          <p:cNvSpPr/>
          <p:nvPr/>
        </p:nvSpPr>
        <p:spPr>
          <a:xfrm>
            <a:off x="5024438" y="3843338"/>
            <a:ext cx="1714500" cy="1838325"/>
          </a:xfrm>
          <a:prstGeom prst="wedgeRoundRectCallou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t>I don’t feel pessimistic, you know, I feel optimistic. (Client)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DCB06AB5-E761-E7E5-5502-309C01092366}"/>
              </a:ext>
            </a:extLst>
          </p:cNvPr>
          <p:cNvSpPr>
            <a:spLocks noGrp="1" noChangeArrowheads="1"/>
          </p:cNvSpPr>
          <p:nvPr>
            <p:ph type="title"/>
          </p:nvPr>
        </p:nvSpPr>
        <p:spPr bwMode="auto">
          <a:xfrm>
            <a:off x="1866900" y="671513"/>
            <a:ext cx="9753600" cy="744537"/>
          </a:xfrm>
        </p:spPr>
        <p:txBody>
          <a:bodyPr wrap="square" numCol="1" compatLnSpc="1">
            <a:prstTxWarp prst="textNoShape">
              <a:avLst/>
            </a:prstTxWarp>
          </a:bodyPr>
          <a:lstStyle/>
          <a:p>
            <a:pPr eaLnBrk="1" hangingPunct="1"/>
            <a:r>
              <a:rPr lang="en-GB" altLang="en-US" i="1"/>
              <a:t>‘Someone in my corner’</a:t>
            </a:r>
          </a:p>
        </p:txBody>
      </p:sp>
      <p:sp>
        <p:nvSpPr>
          <p:cNvPr id="23555" name="Content Placeholder 2">
            <a:extLst>
              <a:ext uri="{FF2B5EF4-FFF2-40B4-BE49-F238E27FC236}">
                <a16:creationId xmlns:a16="http://schemas.microsoft.com/office/drawing/2014/main" id="{930F7318-70EF-6A44-180E-DE4E7F094B87}"/>
              </a:ext>
            </a:extLst>
          </p:cNvPr>
          <p:cNvSpPr>
            <a:spLocks noGrp="1" noChangeArrowheads="1"/>
          </p:cNvSpPr>
          <p:nvPr>
            <p:ph idx="1"/>
          </p:nvPr>
        </p:nvSpPr>
        <p:spPr>
          <a:xfrm>
            <a:off x="1866900" y="1660525"/>
            <a:ext cx="9753600" cy="4757738"/>
          </a:xfrm>
        </p:spPr>
        <p:txBody>
          <a:bodyPr/>
          <a:lstStyle/>
          <a:p>
            <a:pPr marL="342900" indent="-342900" eaLnBrk="1" hangingPunct="1">
              <a:buFont typeface="Arial" panose="020B0604020202020204" pitchFamily="34" charset="0"/>
              <a:buChar char="•"/>
            </a:pPr>
            <a:r>
              <a:rPr lang="en-GB" altLang="en-US" sz="2400"/>
              <a:t>Evidence of strong relationships between client and practitioner.</a:t>
            </a:r>
          </a:p>
          <a:p>
            <a:pPr marL="342900" indent="-342900" eaLnBrk="1" hangingPunct="1">
              <a:buFont typeface="Arial" panose="020B0604020202020204" pitchFamily="34" charset="0"/>
              <a:buChar char="•"/>
            </a:pPr>
            <a:r>
              <a:rPr lang="en-GB" altLang="en-US" sz="2400"/>
              <a:t>Considered key, by clients and practitioners, in contributing to successfully achieving meaningful employment.</a:t>
            </a:r>
          </a:p>
          <a:p>
            <a:pPr marL="342900" indent="-342900" eaLnBrk="1" hangingPunct="1">
              <a:buFont typeface="Arial" panose="020B0604020202020204" pitchFamily="34" charset="0"/>
              <a:buChar char="•"/>
            </a:pPr>
            <a:r>
              <a:rPr lang="en-GB" altLang="en-US" sz="2400"/>
              <a:t>Support is in stark contrast to experiences with other employment services.</a:t>
            </a:r>
          </a:p>
        </p:txBody>
      </p:sp>
      <p:sp>
        <p:nvSpPr>
          <p:cNvPr id="4" name="Slide Number Placeholder 3">
            <a:extLst>
              <a:ext uri="{FF2B5EF4-FFF2-40B4-BE49-F238E27FC236}">
                <a16:creationId xmlns:a16="http://schemas.microsoft.com/office/drawing/2014/main" id="{343442D7-AA14-D66C-40CB-E5097155BC38}"/>
              </a:ext>
            </a:extLst>
          </p:cNvPr>
          <p:cNvSpPr>
            <a:spLocks noGrp="1"/>
          </p:cNvSpPr>
          <p:nvPr>
            <p:ph type="sldNum" sz="quarter" idx="10"/>
          </p:nvPr>
        </p:nvSpPr>
        <p:spPr/>
        <p:txBody>
          <a:bodyPr/>
          <a:lstStyle/>
          <a:p>
            <a:pPr>
              <a:defRPr/>
            </a:pPr>
            <a:fld id="{F3C7613B-2971-49B6-A3B0-B3F5224EA3A0}" type="slidenum">
              <a:rPr lang="en-US" smtClean="0"/>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2AA6E629-C177-5DD2-3004-D673C9C7DCA7}"/>
              </a:ext>
            </a:extLst>
          </p:cNvPr>
          <p:cNvSpPr>
            <a:spLocks noGrp="1" noChangeArrowheads="1"/>
          </p:cNvSpPr>
          <p:nvPr>
            <p:ph type="title"/>
          </p:nvPr>
        </p:nvSpPr>
        <p:spPr bwMode="auto">
          <a:xfrm>
            <a:off x="1295400" y="355600"/>
            <a:ext cx="10369550" cy="1100138"/>
          </a:xfrm>
        </p:spPr>
        <p:txBody>
          <a:bodyPr wrap="square" numCol="1" compatLnSpc="1">
            <a:prstTxWarp prst="textNoShape">
              <a:avLst/>
            </a:prstTxWarp>
          </a:bodyPr>
          <a:lstStyle/>
          <a:p>
            <a:pPr eaLnBrk="1" hangingPunct="1"/>
            <a:r>
              <a:rPr lang="en-GB" altLang="en-US">
                <a:solidFill>
                  <a:schemeClr val="accent1"/>
                </a:solidFill>
              </a:rPr>
              <a:t>‘Someone in my corner’</a:t>
            </a:r>
          </a:p>
        </p:txBody>
      </p:sp>
      <p:sp>
        <p:nvSpPr>
          <p:cNvPr id="3" name="Slide Number Placeholder 2">
            <a:extLst>
              <a:ext uri="{FF2B5EF4-FFF2-40B4-BE49-F238E27FC236}">
                <a16:creationId xmlns:a16="http://schemas.microsoft.com/office/drawing/2014/main" id="{0922FAF7-9FDF-9CA1-B1AF-92C3CC64DD7A}"/>
              </a:ext>
            </a:extLst>
          </p:cNvPr>
          <p:cNvSpPr>
            <a:spLocks noGrp="1"/>
          </p:cNvSpPr>
          <p:nvPr>
            <p:ph type="sldNum" sz="quarter" idx="10"/>
          </p:nvPr>
        </p:nvSpPr>
        <p:spPr/>
        <p:txBody>
          <a:bodyPr/>
          <a:lstStyle/>
          <a:p>
            <a:pPr>
              <a:defRPr/>
            </a:pPr>
            <a:fld id="{3BC69C40-E28E-45BA-A6CC-74BABABE7B81}" type="slidenum">
              <a:rPr lang="en-US" smtClean="0"/>
              <a:pPr>
                <a:defRPr/>
              </a:pPr>
              <a:t>17</a:t>
            </a:fld>
            <a:endParaRPr lang="en-US"/>
          </a:p>
        </p:txBody>
      </p:sp>
      <p:sp>
        <p:nvSpPr>
          <p:cNvPr id="9" name="Speech Bubble: Rectangle with Corners Rounded 8">
            <a:extLst>
              <a:ext uri="{FF2B5EF4-FFF2-40B4-BE49-F238E27FC236}">
                <a16:creationId xmlns:a16="http://schemas.microsoft.com/office/drawing/2014/main" id="{4941C07C-8111-2441-3D06-99E02344C3EF}"/>
              </a:ext>
            </a:extLst>
          </p:cNvPr>
          <p:cNvSpPr/>
          <p:nvPr/>
        </p:nvSpPr>
        <p:spPr>
          <a:xfrm>
            <a:off x="5903913" y="1092200"/>
            <a:ext cx="5299075" cy="1979613"/>
          </a:xfrm>
          <a:prstGeom prst="wedgeRoundRectCallou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18" fontAlgn="auto">
              <a:spcAft>
                <a:spcPts val="1000"/>
              </a:spcAft>
              <a:tabLst>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defRPr/>
            </a:pPr>
            <a:r>
              <a:rPr lang="en-GB" i="1" dirty="0">
                <a:ea typeface="Calibri" panose="020F0502020204030204" pitchFamily="34" charset="0"/>
                <a:cs typeface="Calibri" panose="020F0502020204030204" pitchFamily="34" charset="0"/>
              </a:rPr>
              <a:t>I was completely lost, I was confused, I was early in my recovery, and it was good for me to know that I have someone in my corner, to help me out with my fight, and that was the main, best positive way to get back on track. (Client)</a:t>
            </a:r>
          </a:p>
        </p:txBody>
      </p:sp>
      <p:sp>
        <p:nvSpPr>
          <p:cNvPr id="10" name="Speech Bubble: Rectangle with Corners Rounded 9">
            <a:extLst>
              <a:ext uri="{FF2B5EF4-FFF2-40B4-BE49-F238E27FC236}">
                <a16:creationId xmlns:a16="http://schemas.microsoft.com/office/drawing/2014/main" id="{E136297B-50A6-E02B-6CB7-CBE180AEC4B6}"/>
              </a:ext>
            </a:extLst>
          </p:cNvPr>
          <p:cNvSpPr/>
          <p:nvPr/>
        </p:nvSpPr>
        <p:spPr>
          <a:xfrm>
            <a:off x="9055100" y="3429000"/>
            <a:ext cx="2473325" cy="2767013"/>
          </a:xfrm>
          <a:prstGeom prst="wedgeRoundRectCallou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a:t>It's working together to improve their lives; I think that's so different and it's brilliant. (Practitioner)</a:t>
            </a:r>
          </a:p>
        </p:txBody>
      </p:sp>
      <p:sp>
        <p:nvSpPr>
          <p:cNvPr id="11" name="Speech Bubble: Rectangle with Corners Rounded 10">
            <a:extLst>
              <a:ext uri="{FF2B5EF4-FFF2-40B4-BE49-F238E27FC236}">
                <a16:creationId xmlns:a16="http://schemas.microsoft.com/office/drawing/2014/main" id="{9C86AF02-FBA0-1CDC-326E-18D9CB7CB18F}"/>
              </a:ext>
            </a:extLst>
          </p:cNvPr>
          <p:cNvSpPr/>
          <p:nvPr/>
        </p:nvSpPr>
        <p:spPr>
          <a:xfrm>
            <a:off x="1295400" y="1154113"/>
            <a:ext cx="4395788" cy="1473200"/>
          </a:xfrm>
          <a:prstGeom prst="wedgeRoundRectCallou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18" fontAlgn="auto">
              <a:spcAft>
                <a:spcPts val="1000"/>
              </a:spcAft>
              <a:defRPr/>
            </a:pPr>
            <a:r>
              <a:rPr lang="en-GB" i="1" dirty="0">
                <a:solidFill>
                  <a:schemeClr val="bg1"/>
                </a:solidFill>
                <a:ea typeface="Calibri" panose="020F0502020204030204" pitchFamily="34" charset="0"/>
                <a:cs typeface="Calibri" panose="020F0502020204030204" pitchFamily="34" charset="0"/>
              </a:rPr>
              <a:t>I just really liked having someone in my corner who I felt would always make time for me, really listen to me, really validated me. </a:t>
            </a:r>
            <a:r>
              <a:rPr lang="en-GB" i="1" dirty="0">
                <a:ea typeface="Calibri" panose="020F0502020204030204" pitchFamily="34" charset="0"/>
                <a:cs typeface="Calibri" panose="020F0502020204030204" pitchFamily="34" charset="0"/>
              </a:rPr>
              <a:t>(Client)</a:t>
            </a:r>
            <a:endParaRPr lang="en-GB" i="1" dirty="0">
              <a:solidFill>
                <a:schemeClr val="bg1"/>
              </a:solidFill>
              <a:ea typeface="Calibri" panose="020F0502020204030204" pitchFamily="34" charset="0"/>
              <a:cs typeface="Calibri" panose="020F0502020204030204" pitchFamily="34" charset="0"/>
            </a:endParaRPr>
          </a:p>
        </p:txBody>
      </p:sp>
      <p:sp>
        <p:nvSpPr>
          <p:cNvPr id="4" name="Speech Bubble: Rectangle with Corners Rounded 3">
            <a:extLst>
              <a:ext uri="{FF2B5EF4-FFF2-40B4-BE49-F238E27FC236}">
                <a16:creationId xmlns:a16="http://schemas.microsoft.com/office/drawing/2014/main" id="{EBAF3C6C-45CA-02A2-A62E-E1BEC159051C}"/>
              </a:ext>
            </a:extLst>
          </p:cNvPr>
          <p:cNvSpPr/>
          <p:nvPr/>
        </p:nvSpPr>
        <p:spPr>
          <a:xfrm>
            <a:off x="1198563" y="2921000"/>
            <a:ext cx="4132262" cy="3497263"/>
          </a:xfrm>
          <a:prstGeom prst="wedgeRoundRectCallou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altLang="en-US" i="1" dirty="0">
                <a:cs typeface="Calibri" panose="020F0502020204030204" pitchFamily="34" charset="0"/>
              </a:rPr>
              <a:t>…there’s someone I can call at the end of the phone… it’s nice to have like someone I know I can trust; someone I know I can rely on and someone that will help me out with like near enough anything that I’ve ever rung them about.  He’s had my back for me and it’s a nice feeling. (Client)</a:t>
            </a:r>
          </a:p>
          <a:p>
            <a:pPr algn="ctr">
              <a:defRPr/>
            </a:pPr>
            <a:endParaRPr lang="en-GB" dirty="0"/>
          </a:p>
        </p:txBody>
      </p:sp>
      <p:sp>
        <p:nvSpPr>
          <p:cNvPr id="5" name="Speech Bubble: Rectangle with Corners Rounded 4">
            <a:extLst>
              <a:ext uri="{FF2B5EF4-FFF2-40B4-BE49-F238E27FC236}">
                <a16:creationId xmlns:a16="http://schemas.microsoft.com/office/drawing/2014/main" id="{4579CCBB-D28E-306E-042A-0B751582CB79}"/>
              </a:ext>
            </a:extLst>
          </p:cNvPr>
          <p:cNvSpPr/>
          <p:nvPr/>
        </p:nvSpPr>
        <p:spPr>
          <a:xfrm>
            <a:off x="5592763" y="3429000"/>
            <a:ext cx="3044825" cy="2989263"/>
          </a:xfrm>
          <a:prstGeom prst="wedgeRoundRectCallou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defTabSz="914318" fontAlgn="auto">
              <a:spcBef>
                <a:spcPts val="499"/>
              </a:spcBef>
              <a:spcAft>
                <a:spcPts val="1000"/>
              </a:spcAft>
              <a:tabLst>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defRPr/>
            </a:pPr>
            <a:r>
              <a:rPr lang="en-GB" i="1" dirty="0">
                <a:solidFill>
                  <a:schemeClr val="bg1"/>
                </a:solidFill>
                <a:ea typeface="Calibri" panose="020F0502020204030204" pitchFamily="34" charset="0"/>
                <a:cs typeface="Calibri" panose="020F0502020204030204" pitchFamily="34" charset="0"/>
              </a:rPr>
              <a:t>It</a:t>
            </a:r>
            <a:r>
              <a:rPr lang="en-GB" i="1" dirty="0">
                <a:ea typeface="Calibri" panose="020F0502020204030204" pitchFamily="34" charset="0"/>
                <a:cs typeface="Calibri" panose="020F0502020204030204" pitchFamily="34" charset="0"/>
              </a:rPr>
              <a:t> is just like meeting up with a friend who’s got you best interests at heart, if I’m honest. And it is a bit… it’s not </a:t>
            </a:r>
            <a:r>
              <a:rPr lang="en-GB" i="1" dirty="0" err="1">
                <a:ea typeface="Calibri" panose="020F0502020204030204" pitchFamily="34" charset="0"/>
                <a:cs typeface="Calibri" panose="020F0502020204030204" pitchFamily="34" charset="0"/>
              </a:rPr>
              <a:t>naggy</a:t>
            </a:r>
            <a:r>
              <a:rPr lang="en-GB" i="1" dirty="0">
                <a:ea typeface="Calibri" panose="020F0502020204030204" pitchFamily="34" charset="0"/>
                <a:cs typeface="Calibri" panose="020F0502020204030204" pitchFamily="34" charset="0"/>
              </a:rPr>
              <a:t>, but it certainly gives you a bit of a push if you need it. (Client)</a:t>
            </a:r>
            <a:endParaRPr lang="en-GB" dirty="0">
              <a:ea typeface="Calibri" panose="020F050202020403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C2CD017E-2080-81E7-7384-2658911D1F4D}"/>
              </a:ext>
            </a:extLst>
          </p:cNvPr>
          <p:cNvSpPr>
            <a:spLocks noGrp="1" noChangeArrowheads="1"/>
          </p:cNvSpPr>
          <p:nvPr>
            <p:ph type="title"/>
          </p:nvPr>
        </p:nvSpPr>
        <p:spPr bwMode="auto">
          <a:xfrm>
            <a:off x="1562100" y="684213"/>
            <a:ext cx="8993188" cy="1739900"/>
          </a:xfrm>
        </p:spPr>
        <p:txBody>
          <a:bodyPr wrap="square" numCol="1" compatLnSpc="1">
            <a:prstTxWarp prst="textNoShape">
              <a:avLst/>
            </a:prstTxWarp>
          </a:bodyPr>
          <a:lstStyle/>
          <a:p>
            <a:pPr eaLnBrk="1" hangingPunct="1"/>
            <a:r>
              <a:rPr lang="en-GB" altLang="en-US" dirty="0">
                <a:solidFill>
                  <a:schemeClr val="accent1"/>
                </a:solidFill>
                <a:cs typeface="Calibri" panose="020F0502020204030204" pitchFamily="34" charset="0"/>
              </a:rPr>
              <a:t>The stark contrast to experiences with other employment support experiences</a:t>
            </a:r>
            <a:endParaRPr lang="en-GB" altLang="en-US" dirty="0"/>
          </a:p>
        </p:txBody>
      </p:sp>
      <p:sp>
        <p:nvSpPr>
          <p:cNvPr id="3" name="Slide Number Placeholder 2">
            <a:extLst>
              <a:ext uri="{FF2B5EF4-FFF2-40B4-BE49-F238E27FC236}">
                <a16:creationId xmlns:a16="http://schemas.microsoft.com/office/drawing/2014/main" id="{2702CCF0-5E49-71F6-0879-D8A4475B92E8}"/>
              </a:ext>
            </a:extLst>
          </p:cNvPr>
          <p:cNvSpPr>
            <a:spLocks noGrp="1"/>
          </p:cNvSpPr>
          <p:nvPr>
            <p:ph type="sldNum" sz="quarter" idx="10"/>
          </p:nvPr>
        </p:nvSpPr>
        <p:spPr/>
        <p:txBody>
          <a:bodyPr/>
          <a:lstStyle/>
          <a:p>
            <a:pPr>
              <a:defRPr/>
            </a:pPr>
            <a:fld id="{C66F985D-EA44-4126-BDE4-38149FD1192D}" type="slidenum">
              <a:rPr lang="en-US" smtClean="0"/>
              <a:pPr>
                <a:defRPr/>
              </a:pPr>
              <a:t>18</a:t>
            </a:fld>
            <a:endParaRPr lang="en-US"/>
          </a:p>
        </p:txBody>
      </p:sp>
      <p:sp>
        <p:nvSpPr>
          <p:cNvPr id="4" name="Speech Bubble: Rectangle with Corners Rounded 3">
            <a:extLst>
              <a:ext uri="{FF2B5EF4-FFF2-40B4-BE49-F238E27FC236}">
                <a16:creationId xmlns:a16="http://schemas.microsoft.com/office/drawing/2014/main" id="{63DDFC69-7237-6106-97A7-101D0163FD77}"/>
              </a:ext>
            </a:extLst>
          </p:cNvPr>
          <p:cNvSpPr/>
          <p:nvPr/>
        </p:nvSpPr>
        <p:spPr>
          <a:xfrm>
            <a:off x="5516563" y="4238625"/>
            <a:ext cx="5227637" cy="2063750"/>
          </a:xfrm>
          <a:prstGeom prst="wedgeRoundRectCallou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Aft>
                <a:spcPts val="1000"/>
              </a:spcAft>
              <a:tabLst>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defRPr/>
            </a:pPr>
            <a:r>
              <a:rPr lang="en-GB" altLang="en-US" i="1" dirty="0">
                <a:cs typeface="Calibri" panose="020F0502020204030204" pitchFamily="34" charset="0"/>
              </a:rPr>
              <a:t>To hear from an advisor [in SE service], “we are not letting you go ‘til we know you are in the right position for yourself” is something so positive. It’s not “you have to take the first job which you come across”. It’s really important. (Client)</a:t>
            </a:r>
          </a:p>
        </p:txBody>
      </p:sp>
      <p:sp>
        <p:nvSpPr>
          <p:cNvPr id="5" name="Speech Bubble: Rectangle with Corners Rounded 4">
            <a:extLst>
              <a:ext uri="{FF2B5EF4-FFF2-40B4-BE49-F238E27FC236}">
                <a16:creationId xmlns:a16="http://schemas.microsoft.com/office/drawing/2014/main" id="{C8C503AD-4159-75FB-6D9D-B656B2B35BA3}"/>
              </a:ext>
            </a:extLst>
          </p:cNvPr>
          <p:cNvSpPr/>
          <p:nvPr/>
        </p:nvSpPr>
        <p:spPr>
          <a:xfrm>
            <a:off x="6059488" y="2424113"/>
            <a:ext cx="4006850" cy="1249362"/>
          </a:xfrm>
          <a:prstGeom prst="wedgeRoundRectCallou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Aft>
                <a:spcPts val="1000"/>
              </a:spcAft>
              <a:tabLst>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defRPr/>
            </a:pPr>
            <a:r>
              <a:rPr lang="en-GB" altLang="en-US" i="1" dirty="0">
                <a:cs typeface="Calibri" panose="020F0502020204030204" pitchFamily="34" charset="0"/>
              </a:rPr>
              <a:t>There’s only so much support that can be provided by someone in ten minutes.(Client)</a:t>
            </a:r>
          </a:p>
        </p:txBody>
      </p:sp>
      <p:sp>
        <p:nvSpPr>
          <p:cNvPr id="6" name="Speech Bubble: Rectangle with Corners Rounded 5">
            <a:extLst>
              <a:ext uri="{FF2B5EF4-FFF2-40B4-BE49-F238E27FC236}">
                <a16:creationId xmlns:a16="http://schemas.microsoft.com/office/drawing/2014/main" id="{F4CCE3A8-CAAE-8C56-7DD3-3E2DA5C999F4}"/>
              </a:ext>
            </a:extLst>
          </p:cNvPr>
          <p:cNvSpPr/>
          <p:nvPr/>
        </p:nvSpPr>
        <p:spPr>
          <a:xfrm>
            <a:off x="1562100" y="2638425"/>
            <a:ext cx="3540125" cy="2632075"/>
          </a:xfrm>
          <a:prstGeom prst="wedgeRoundRectCallou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Aft>
                <a:spcPts val="1000"/>
              </a:spcAft>
              <a:tabLst>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defRPr/>
            </a:pPr>
            <a:r>
              <a:rPr lang="en-GB" altLang="en-US" i="1" dirty="0">
                <a:cs typeface="Calibri" panose="020F0502020204030204" pitchFamily="34" charset="0"/>
              </a:rPr>
              <a:t>I was made to feel like a scumbag, really spoken down to…it just ruined me, I had to go to my doctors afterwards.  It’s nothing like the help I’ve received here…respected me and actually listened. (Client)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D055E-EFF0-D034-0F94-AD25E8A92788}"/>
              </a:ext>
            </a:extLst>
          </p:cNvPr>
          <p:cNvSpPr>
            <a:spLocks noGrp="1"/>
          </p:cNvSpPr>
          <p:nvPr>
            <p:ph type="title"/>
          </p:nvPr>
        </p:nvSpPr>
        <p:spPr>
          <a:xfrm>
            <a:off x="1213936" y="48086"/>
            <a:ext cx="8399295" cy="1258888"/>
          </a:xfrm>
        </p:spPr>
        <p:txBody>
          <a:bodyPr/>
          <a:lstStyle/>
          <a:p>
            <a:pPr defTabSz="914318" eaLnBrk="1" fontAlgn="auto" hangingPunct="1">
              <a:spcAft>
                <a:spcPts val="0"/>
              </a:spcAft>
              <a:defRPr/>
            </a:pPr>
            <a:r>
              <a:rPr lang="en-US" sz="2400" dirty="0"/>
              <a:t>Summing up</a:t>
            </a:r>
            <a:br>
              <a:rPr lang="en-US" sz="2400" dirty="0"/>
            </a:br>
            <a:r>
              <a:rPr lang="en-GB" sz="2400" dirty="0"/>
              <a:t>The findings of this research suggest that gaining and maintaining work for individuals with a variety of health conditions and vulnerabilities can be improved by:</a:t>
            </a:r>
            <a:br>
              <a:rPr lang="en-GB" sz="2400" dirty="0"/>
            </a:br>
            <a:endParaRPr lang="en-US" sz="2400" dirty="0"/>
          </a:p>
        </p:txBody>
      </p:sp>
      <p:sp>
        <p:nvSpPr>
          <p:cNvPr id="21" name="Rectangle 20">
            <a:extLst>
              <a:ext uri="{FF2B5EF4-FFF2-40B4-BE49-F238E27FC236}">
                <a16:creationId xmlns:a16="http://schemas.microsoft.com/office/drawing/2014/main" id="{C74A0D61-00DA-EDE8-19A5-30C4931CD05A}"/>
              </a:ext>
            </a:extLst>
          </p:cNvPr>
          <p:cNvSpPr>
            <a:spLocks noChangeArrowheads="1"/>
          </p:cNvSpPr>
          <p:nvPr/>
        </p:nvSpPr>
        <p:spPr bwMode="auto">
          <a:xfrm>
            <a:off x="5243513" y="2008188"/>
            <a:ext cx="13620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defTabSz="914400" eaLnBrk="1" hangingPunct="1"/>
            <a:endParaRPr lang="en-IN" altLang="en-US" sz="1600">
              <a:solidFill>
                <a:srgbClr val="FFFFFF"/>
              </a:solidFill>
              <a:latin typeface="Calibri" panose="020F0502020204030204" pitchFamily="34" charset="0"/>
              <a:cs typeface="Calibri" panose="020F0502020204030204" pitchFamily="34" charset="0"/>
            </a:endParaRPr>
          </a:p>
          <a:p>
            <a:pPr algn="ctr" defTabSz="914400" eaLnBrk="1" hangingPunct="1"/>
            <a:r>
              <a:rPr lang="en-IN" altLang="en-US" sz="1600">
                <a:solidFill>
                  <a:srgbClr val="FFFFFF"/>
                </a:solidFill>
                <a:latin typeface="Calibri" panose="020F0502020204030204" pitchFamily="34" charset="0"/>
                <a:cs typeface="Calibri" panose="020F0502020204030204" pitchFamily="34" charset="0"/>
              </a:rPr>
              <a:t>SUBSTANTIVE</a:t>
            </a:r>
          </a:p>
        </p:txBody>
      </p:sp>
      <p:sp>
        <p:nvSpPr>
          <p:cNvPr id="22" name="Rectangle 21">
            <a:extLst>
              <a:ext uri="{FF2B5EF4-FFF2-40B4-BE49-F238E27FC236}">
                <a16:creationId xmlns:a16="http://schemas.microsoft.com/office/drawing/2014/main" id="{447EB2C5-9A15-03F7-5D66-4DB30211D9ED}"/>
              </a:ext>
            </a:extLst>
          </p:cNvPr>
          <p:cNvSpPr>
            <a:spLocks noChangeArrowheads="1"/>
          </p:cNvSpPr>
          <p:nvPr/>
        </p:nvSpPr>
        <p:spPr bwMode="auto">
          <a:xfrm>
            <a:off x="6804025" y="4340225"/>
            <a:ext cx="167163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defTabSz="914400" eaLnBrk="1" hangingPunct="1"/>
            <a:endParaRPr lang="en-IN" altLang="en-US" sz="1600">
              <a:solidFill>
                <a:srgbClr val="FFFFFF"/>
              </a:solidFill>
              <a:latin typeface="Calibri" panose="020F0502020204030204" pitchFamily="34" charset="0"/>
              <a:cs typeface="Calibri" panose="020F0502020204030204" pitchFamily="34" charset="0"/>
            </a:endParaRPr>
          </a:p>
          <a:p>
            <a:pPr algn="ctr" defTabSz="914400" eaLnBrk="1" hangingPunct="1"/>
            <a:r>
              <a:rPr lang="en-IN" altLang="en-US" sz="1600">
                <a:solidFill>
                  <a:srgbClr val="FFFFFF"/>
                </a:solidFill>
                <a:latin typeface="Calibri" panose="020F0502020204030204" pitchFamily="34" charset="0"/>
                <a:cs typeface="Calibri" panose="020F0502020204030204" pitchFamily="34" charset="0"/>
              </a:rPr>
              <a:t>FRONTLINE DYNAMICS</a:t>
            </a:r>
          </a:p>
        </p:txBody>
      </p:sp>
      <p:sp>
        <p:nvSpPr>
          <p:cNvPr id="23" name="Rectangle 22">
            <a:extLst>
              <a:ext uri="{FF2B5EF4-FFF2-40B4-BE49-F238E27FC236}">
                <a16:creationId xmlns:a16="http://schemas.microsoft.com/office/drawing/2014/main" id="{E16FAF5D-4F6A-6F7B-AE0D-1F2E1EC6A1F0}"/>
              </a:ext>
            </a:extLst>
          </p:cNvPr>
          <p:cNvSpPr>
            <a:spLocks noChangeArrowheads="1"/>
          </p:cNvSpPr>
          <p:nvPr/>
        </p:nvSpPr>
        <p:spPr bwMode="auto">
          <a:xfrm>
            <a:off x="3843338" y="5032375"/>
            <a:ext cx="12207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defTabSz="914400" eaLnBrk="1" hangingPunct="1"/>
            <a:endParaRPr lang="en-IN" altLang="en-US" sz="1600">
              <a:solidFill>
                <a:srgbClr val="FFFFFF"/>
              </a:solidFill>
              <a:latin typeface="Calibri" panose="020F0502020204030204" pitchFamily="34" charset="0"/>
              <a:cs typeface="Calibri" panose="020F0502020204030204" pitchFamily="34" charset="0"/>
            </a:endParaRPr>
          </a:p>
          <a:p>
            <a:pPr algn="ctr" defTabSz="914400" eaLnBrk="1" hangingPunct="1"/>
            <a:r>
              <a:rPr lang="en-IN" altLang="en-US" sz="1600">
                <a:solidFill>
                  <a:srgbClr val="FFFFFF"/>
                </a:solidFill>
                <a:latin typeface="Calibri" panose="020F0502020204030204" pitchFamily="34" charset="0"/>
                <a:cs typeface="Calibri" panose="020F0502020204030204" pitchFamily="34" charset="0"/>
              </a:rPr>
              <a:t>EMOTIONAL</a:t>
            </a:r>
          </a:p>
        </p:txBody>
      </p:sp>
      <p:graphicFrame>
        <p:nvGraphicFramePr>
          <p:cNvPr id="4" name="Diagram 3">
            <a:extLst>
              <a:ext uri="{FF2B5EF4-FFF2-40B4-BE49-F238E27FC236}">
                <a16:creationId xmlns:a16="http://schemas.microsoft.com/office/drawing/2014/main" id="{67ACA640-A482-98AB-A661-FE76408AF293}"/>
              </a:ext>
            </a:extLst>
          </p:cNvPr>
          <p:cNvGraphicFramePr/>
          <p:nvPr/>
        </p:nvGraphicFramePr>
        <p:xfrm>
          <a:off x="2032000" y="1482570"/>
          <a:ext cx="8128000" cy="5193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8D9B7828-085F-8EC6-622C-103C68BCB5DE}"/>
              </a:ext>
            </a:extLst>
          </p:cNvPr>
          <p:cNvSpPr txBox="1"/>
          <p:nvPr/>
        </p:nvSpPr>
        <p:spPr>
          <a:xfrm>
            <a:off x="6804025" y="1525588"/>
            <a:ext cx="3588204" cy="1446550"/>
          </a:xfrm>
          <a:prstGeom prst="rect">
            <a:avLst/>
          </a:prstGeom>
          <a:noFill/>
        </p:spPr>
        <p:txBody>
          <a:bodyPr wrap="square">
            <a:spAutoFit/>
          </a:bodyPr>
          <a:lstStyle/>
          <a:p>
            <a:pPr marL="285750" indent="-285750" defTabSz="914318" fontAlgn="auto">
              <a:spcBef>
                <a:spcPts val="0"/>
              </a:spcBef>
              <a:spcAft>
                <a:spcPts val="0"/>
              </a:spcAft>
              <a:buFont typeface="Arial" panose="020B0604020202020204" pitchFamily="34" charset="0"/>
              <a:buChar char="•"/>
              <a:defRPr/>
            </a:pPr>
            <a:r>
              <a:rPr lang="en-GB" sz="1400" dirty="0">
                <a:latin typeface="+mn-lt"/>
              </a:rPr>
              <a:t>consistent, frequent, flexible, and intense</a:t>
            </a:r>
          </a:p>
          <a:p>
            <a:pPr marL="285750" indent="-285750" defTabSz="914318" fontAlgn="auto">
              <a:spcBef>
                <a:spcPts val="0"/>
              </a:spcBef>
              <a:spcAft>
                <a:spcPts val="0"/>
              </a:spcAft>
              <a:buFont typeface="Arial" panose="020B0604020202020204" pitchFamily="34" charset="0"/>
              <a:buChar char="•"/>
              <a:defRPr/>
            </a:pPr>
            <a:r>
              <a:rPr lang="en-GB" sz="1400" dirty="0">
                <a:latin typeface="+mn-lt"/>
              </a:rPr>
              <a:t>end-to end support including in-work support to help maintain employment</a:t>
            </a:r>
          </a:p>
          <a:p>
            <a:pPr marL="285750" indent="-285750" defTabSz="914318" fontAlgn="auto">
              <a:spcBef>
                <a:spcPts val="0"/>
              </a:spcBef>
              <a:spcAft>
                <a:spcPts val="0"/>
              </a:spcAft>
              <a:buFont typeface="Arial" panose="020B0604020202020204" pitchFamily="34" charset="0"/>
              <a:buChar char="•"/>
              <a:defRPr/>
            </a:pPr>
            <a:endParaRPr lang="en-GB" sz="1400" dirty="0">
              <a:latin typeface="+mn-lt"/>
            </a:endParaRPr>
          </a:p>
          <a:p>
            <a:pPr>
              <a:defRPr/>
            </a:pPr>
            <a:endParaRPr lang="en-GB" dirty="0"/>
          </a:p>
        </p:txBody>
      </p:sp>
      <p:sp>
        <p:nvSpPr>
          <p:cNvPr id="5" name="TextBox 4">
            <a:extLst>
              <a:ext uri="{FF2B5EF4-FFF2-40B4-BE49-F238E27FC236}">
                <a16:creationId xmlns:a16="http://schemas.microsoft.com/office/drawing/2014/main" id="{24B7F8C7-FBFC-DAFD-7F33-61E3CD4D5CB4}"/>
              </a:ext>
            </a:extLst>
          </p:cNvPr>
          <p:cNvSpPr txBox="1"/>
          <p:nvPr/>
        </p:nvSpPr>
        <p:spPr>
          <a:xfrm>
            <a:off x="8804275" y="2762250"/>
            <a:ext cx="2994025" cy="1878013"/>
          </a:xfrm>
          <a:prstGeom prst="rect">
            <a:avLst/>
          </a:prstGeom>
          <a:noFill/>
        </p:spPr>
        <p:txBody>
          <a:bodyPr>
            <a:spAutoFit/>
          </a:bodyPr>
          <a:lstStyle/>
          <a:p>
            <a:pPr marL="285750" indent="-285750" defTabSz="914318" fontAlgn="auto">
              <a:spcBef>
                <a:spcPts val="0"/>
              </a:spcBef>
              <a:spcAft>
                <a:spcPts val="0"/>
              </a:spcAft>
              <a:buFont typeface="Arial" panose="020B0604020202020204" pitchFamily="34" charset="0"/>
              <a:buChar char="•"/>
              <a:defRPr/>
            </a:pPr>
            <a:r>
              <a:rPr lang="en-GB" sz="1400" dirty="0">
                <a:latin typeface="+mn-lt"/>
              </a:rPr>
              <a:t>strong relationships are key</a:t>
            </a:r>
          </a:p>
          <a:p>
            <a:pPr marL="285750" indent="-285750" defTabSz="914318" fontAlgn="auto">
              <a:spcBef>
                <a:spcPts val="0"/>
              </a:spcBef>
              <a:spcAft>
                <a:spcPts val="0"/>
              </a:spcAft>
              <a:buFont typeface="Arial" panose="020B0604020202020204" pitchFamily="34" charset="0"/>
              <a:buChar char="•"/>
              <a:defRPr/>
            </a:pPr>
            <a:r>
              <a:rPr lang="en-GB" sz="1400" dirty="0">
                <a:latin typeface="+mn-lt"/>
              </a:rPr>
              <a:t>interpersonal skills of practitioners vital </a:t>
            </a:r>
          </a:p>
          <a:p>
            <a:pPr marL="285750" indent="-285750" defTabSz="914318" fontAlgn="auto">
              <a:spcBef>
                <a:spcPts val="0"/>
              </a:spcBef>
              <a:spcAft>
                <a:spcPts val="0"/>
              </a:spcAft>
              <a:buFont typeface="Arial" panose="020B0604020202020204" pitchFamily="34" charset="0"/>
              <a:buChar char="•"/>
              <a:defRPr/>
            </a:pPr>
            <a:r>
              <a:rPr lang="en-GB" sz="1400" dirty="0">
                <a:latin typeface="+mn-lt"/>
              </a:rPr>
              <a:t>support characterised by, respect, compassion, patience, listening, trust, partnership, non-judgement, and care</a:t>
            </a:r>
          </a:p>
          <a:p>
            <a:pPr>
              <a:defRPr/>
            </a:pPr>
            <a:endParaRPr lang="en-GB" dirty="0"/>
          </a:p>
        </p:txBody>
      </p:sp>
      <p:sp>
        <p:nvSpPr>
          <p:cNvPr id="6" name="TextBox 5">
            <a:extLst>
              <a:ext uri="{FF2B5EF4-FFF2-40B4-BE49-F238E27FC236}">
                <a16:creationId xmlns:a16="http://schemas.microsoft.com/office/drawing/2014/main" id="{BFF9B47B-F1B7-83C6-F647-E3AFEAD12265}"/>
              </a:ext>
            </a:extLst>
          </p:cNvPr>
          <p:cNvSpPr txBox="1"/>
          <p:nvPr/>
        </p:nvSpPr>
        <p:spPr>
          <a:xfrm>
            <a:off x="8159750" y="5170488"/>
            <a:ext cx="3967163" cy="1447800"/>
          </a:xfrm>
          <a:prstGeom prst="rect">
            <a:avLst/>
          </a:prstGeom>
          <a:noFill/>
        </p:spPr>
        <p:txBody>
          <a:bodyPr>
            <a:spAutoFit/>
          </a:bodyPr>
          <a:lstStyle/>
          <a:p>
            <a:pPr marL="285750" indent="-285750" defTabSz="914318" fontAlgn="auto">
              <a:spcBef>
                <a:spcPts val="0"/>
              </a:spcBef>
              <a:spcAft>
                <a:spcPts val="0"/>
              </a:spcAft>
              <a:buFont typeface="Arial" panose="020B0604020202020204" pitchFamily="34" charset="0"/>
              <a:buChar char="•"/>
              <a:defRPr/>
            </a:pPr>
            <a:r>
              <a:rPr lang="en-GB" sz="1400" dirty="0"/>
              <a:t>utilise a person-centred approach </a:t>
            </a:r>
          </a:p>
          <a:p>
            <a:pPr marL="285750" indent="-285750" defTabSz="914318" fontAlgn="auto">
              <a:spcBef>
                <a:spcPts val="0"/>
              </a:spcBef>
              <a:spcAft>
                <a:spcPts val="0"/>
              </a:spcAft>
              <a:buFont typeface="Arial" panose="020B0604020202020204" pitchFamily="34" charset="0"/>
              <a:buChar char="•"/>
              <a:defRPr/>
            </a:pPr>
            <a:r>
              <a:rPr lang="en-GB" sz="1400" dirty="0"/>
              <a:t>agency, choice, control, empowerment and personalised support </a:t>
            </a:r>
          </a:p>
          <a:p>
            <a:pPr marL="285750" indent="-285750" defTabSz="914318" fontAlgn="auto">
              <a:spcBef>
                <a:spcPts val="0"/>
              </a:spcBef>
              <a:spcAft>
                <a:spcPts val="0"/>
              </a:spcAft>
              <a:buFont typeface="Arial" panose="020B0604020202020204" pitchFamily="34" charset="0"/>
              <a:buChar char="•"/>
              <a:defRPr/>
            </a:pPr>
            <a:r>
              <a:rPr lang="en-GB" sz="1400" dirty="0"/>
              <a:t>acknowledging that each client has unique set of support needs and employment goals</a:t>
            </a:r>
          </a:p>
          <a:p>
            <a:pPr>
              <a:defRPr/>
            </a:pPr>
            <a:endParaRPr lang="en-GB" dirty="0"/>
          </a:p>
        </p:txBody>
      </p:sp>
      <p:sp>
        <p:nvSpPr>
          <p:cNvPr id="7" name="TextBox 6">
            <a:extLst>
              <a:ext uri="{FF2B5EF4-FFF2-40B4-BE49-F238E27FC236}">
                <a16:creationId xmlns:a16="http://schemas.microsoft.com/office/drawing/2014/main" id="{FF3704A4-818E-2D2E-DD5E-0AC905653E64}"/>
              </a:ext>
            </a:extLst>
          </p:cNvPr>
          <p:cNvSpPr txBox="1"/>
          <p:nvPr/>
        </p:nvSpPr>
        <p:spPr>
          <a:xfrm>
            <a:off x="1119188" y="4897438"/>
            <a:ext cx="2913062" cy="1878012"/>
          </a:xfrm>
          <a:prstGeom prst="rect">
            <a:avLst/>
          </a:prstGeom>
          <a:noFill/>
        </p:spPr>
        <p:txBody>
          <a:bodyPr>
            <a:spAutoFit/>
          </a:bodyPr>
          <a:lstStyle/>
          <a:p>
            <a:pPr marL="285750" indent="-285750" defTabSz="914318" fontAlgn="auto">
              <a:spcBef>
                <a:spcPts val="0"/>
              </a:spcBef>
              <a:spcAft>
                <a:spcPts val="0"/>
              </a:spcAft>
              <a:buFont typeface="Arial" panose="020B0604020202020204" pitchFamily="34" charset="0"/>
              <a:buChar char="•"/>
              <a:defRPr/>
            </a:pPr>
            <a:r>
              <a:rPr lang="en-GB" sz="1400" dirty="0"/>
              <a:t>promoting ambition and broadening horizons of clients</a:t>
            </a:r>
          </a:p>
          <a:p>
            <a:pPr marL="285750" indent="-285750" defTabSz="914318" fontAlgn="auto">
              <a:spcBef>
                <a:spcPts val="0"/>
              </a:spcBef>
              <a:spcAft>
                <a:spcPts val="0"/>
              </a:spcAft>
              <a:buFont typeface="Arial" panose="020B0604020202020204" pitchFamily="34" charset="0"/>
              <a:buChar char="•"/>
              <a:defRPr/>
            </a:pPr>
            <a:r>
              <a:rPr lang="en-GB" sz="1400" dirty="0"/>
              <a:t>goal of attaining and maintaining quality employment that is valued by them and is meaningful to them</a:t>
            </a:r>
          </a:p>
          <a:p>
            <a:pPr>
              <a:defRPr/>
            </a:pPr>
            <a:endParaRPr lang="en-GB" dirty="0"/>
          </a:p>
        </p:txBody>
      </p:sp>
      <p:sp>
        <p:nvSpPr>
          <p:cNvPr id="8" name="TextBox 7">
            <a:extLst>
              <a:ext uri="{FF2B5EF4-FFF2-40B4-BE49-F238E27FC236}">
                <a16:creationId xmlns:a16="http://schemas.microsoft.com/office/drawing/2014/main" id="{CCD65759-7201-D77B-2ADE-14DBC006A75A}"/>
              </a:ext>
            </a:extLst>
          </p:cNvPr>
          <p:cNvSpPr txBox="1"/>
          <p:nvPr/>
        </p:nvSpPr>
        <p:spPr>
          <a:xfrm>
            <a:off x="1571625" y="1893888"/>
            <a:ext cx="2117725" cy="2093912"/>
          </a:xfrm>
          <a:prstGeom prst="rect">
            <a:avLst/>
          </a:prstGeom>
          <a:noFill/>
        </p:spPr>
        <p:txBody>
          <a:bodyPr>
            <a:spAutoFit/>
          </a:bodyPr>
          <a:lstStyle/>
          <a:p>
            <a:pPr marL="285750" indent="-285750">
              <a:buFont typeface="Arial" panose="020B0604020202020204" pitchFamily="34" charset="0"/>
              <a:buChar char="•"/>
              <a:defRPr/>
            </a:pPr>
            <a:r>
              <a:rPr lang="en-GB" sz="1400" dirty="0"/>
              <a:t>such as improved mental health or maintenance of recovery journey</a:t>
            </a:r>
          </a:p>
          <a:p>
            <a:pPr marL="285750" indent="-285750">
              <a:buFont typeface="Arial" panose="020B0604020202020204" pitchFamily="34" charset="0"/>
              <a:buChar char="•"/>
              <a:defRPr/>
            </a:pPr>
            <a:r>
              <a:rPr lang="en-GB" sz="1400" dirty="0"/>
              <a:t>noting the link between ‘good ‘or ‘quality’ work and wellbeing</a:t>
            </a:r>
          </a:p>
          <a:p>
            <a:pPr>
              <a:defRPr/>
            </a:pPr>
            <a:endParaRPr lang="en-GB"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499"/>
                                          </p:stCondLst>
                                        </p:cTn>
                                        <p:tgtEl>
                                          <p:spTgt spid="21"/>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nodeType="afterEffect">
                                  <p:stCondLst>
                                    <p:cond delay="0"/>
                                  </p:stCondLst>
                                  <p:childTnLst>
                                    <p:set>
                                      <p:cBhvr>
                                        <p:cTn id="9" dur="1" fill="hold">
                                          <p:stCondLst>
                                            <p:cond delay="499"/>
                                          </p:stCondLst>
                                        </p:cTn>
                                        <p:tgtEl>
                                          <p:spTgt spid="22"/>
                                        </p:tgtEl>
                                        <p:attrNameLst>
                                          <p:attrName>style.visibility</p:attrName>
                                        </p:attrNameLst>
                                      </p:cBhvr>
                                      <p:to>
                                        <p:strVal val="visible"/>
                                      </p:to>
                                    </p:set>
                                  </p:childTnLst>
                                </p:cTn>
                              </p:par>
                            </p:childTnLst>
                          </p:cTn>
                        </p:par>
                        <p:par>
                          <p:cTn id="10" fill="hold" nodeType="afterGroup">
                            <p:stCondLst>
                              <p:cond delay="1000"/>
                            </p:stCondLst>
                            <p:childTnLst>
                              <p:par>
                                <p:cTn id="11" presetID="1" presetClass="entr" presetSubtype="0" fill="hold" nodeType="afterEffect">
                                  <p:stCondLst>
                                    <p:cond delay="0"/>
                                  </p:stCondLst>
                                  <p:childTnLst>
                                    <p:set>
                                      <p:cBhvr>
                                        <p:cTn id="12" dur="1" fill="hold">
                                          <p:stCondLst>
                                            <p:cond delay="499"/>
                                          </p:stCondLst>
                                        </p:cTn>
                                        <p:tgtEl>
                                          <p:spTgt spid="23"/>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
                                            <p:txEl>
                                              <p:pRg st="1" end="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7">
                                            <p:txEl>
                                              <p:pRg st="0" end="0"/>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41" fill="hold" nodeType="clickPar">
                      <p:stCondLst>
                        <p:cond delay="indefinite"/>
                      </p:stCondLst>
                      <p:childTnLst>
                        <p:par>
                          <p:cTn id="42" fill="hold" nodeType="withGroup">
                            <p:stCondLst>
                              <p:cond delay="0"/>
                            </p:stCondLst>
                            <p:childTnLst>
                              <p:par>
                                <p:cTn id="43" presetID="1" presetClass="entr" presetSubtype="0" fill="hold" nodeType="clickEffect">
                                  <p:stCondLst>
                                    <p:cond delay="0"/>
                                  </p:stCondLst>
                                  <p:childTnLst>
                                    <p:set>
                                      <p:cBhvr>
                                        <p:cTn id="44" dur="1" fill="hold">
                                          <p:stCondLst>
                                            <p:cond delay="0"/>
                                          </p:stCondLst>
                                        </p:cTn>
                                        <p:tgtEl>
                                          <p:spTgt spid="8">
                                            <p:txEl>
                                              <p:pRg st="0" end="0"/>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1" grpId="1" autoUpdateAnimBg="0"/>
      <p:bldP spid="22" grpId="0"/>
      <p:bldP spid="22" grpId="1" autoUpdateAnimBg="0"/>
      <p:bldP spid="23" grpId="0"/>
      <p:bldP spid="23" grpId="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D5896ED-9338-B56A-4173-F9BC9E1D6AD6}"/>
              </a:ext>
            </a:extLst>
          </p:cNvPr>
          <p:cNvSpPr>
            <a:spLocks noGrp="1"/>
          </p:cNvSpPr>
          <p:nvPr>
            <p:ph type="sldNum" sz="quarter" idx="14"/>
          </p:nvPr>
        </p:nvSpPr>
        <p:spPr>
          <a:xfrm>
            <a:off x="235873" y="6418877"/>
            <a:ext cx="513735" cy="227164"/>
          </a:xfrm>
        </p:spPr>
        <p:txBody>
          <a:bodyPr/>
          <a:lstStyle/>
          <a:p>
            <a:pPr>
              <a:defRPr/>
            </a:pPr>
            <a:fld id="{20540ED7-E99B-4E76-A245-659E2BCEE5CF}" type="slidenum">
              <a:rPr lang="en-US"/>
              <a:pPr>
                <a:defRPr/>
              </a:pPr>
              <a:t>2</a:t>
            </a:fld>
            <a:endParaRPr lang="en-US"/>
          </a:p>
        </p:txBody>
      </p:sp>
      <p:sp>
        <p:nvSpPr>
          <p:cNvPr id="8195" name="Title 3">
            <a:extLst>
              <a:ext uri="{FF2B5EF4-FFF2-40B4-BE49-F238E27FC236}">
                <a16:creationId xmlns:a16="http://schemas.microsoft.com/office/drawing/2014/main" id="{07756098-5535-6A0A-44F3-D0017490F926}"/>
              </a:ext>
            </a:extLst>
          </p:cNvPr>
          <p:cNvSpPr>
            <a:spLocks noGrp="1" noChangeArrowheads="1"/>
          </p:cNvSpPr>
          <p:nvPr>
            <p:ph type="title"/>
          </p:nvPr>
        </p:nvSpPr>
        <p:spPr bwMode="auto">
          <a:xfrm>
            <a:off x="1866900" y="333375"/>
            <a:ext cx="9674225" cy="1387475"/>
          </a:xfrm>
        </p:spPr>
        <p:txBody>
          <a:bodyPr wrap="square" numCol="1" compatLnSpc="1">
            <a:prstTxWarp prst="textNoShape">
              <a:avLst/>
            </a:prstTxWarp>
          </a:bodyPr>
          <a:lstStyle/>
          <a:p>
            <a:pPr eaLnBrk="1" hangingPunct="1"/>
            <a:r>
              <a:rPr lang="en-US" altLang="en-US"/>
              <a:t>Project overview</a:t>
            </a:r>
          </a:p>
        </p:txBody>
      </p:sp>
      <p:sp>
        <p:nvSpPr>
          <p:cNvPr id="8196" name="Content Placeholder 4">
            <a:extLst>
              <a:ext uri="{FF2B5EF4-FFF2-40B4-BE49-F238E27FC236}">
                <a16:creationId xmlns:a16="http://schemas.microsoft.com/office/drawing/2014/main" id="{AFAFF084-DA1B-B6F2-C0B9-D7A0DC2ABD49}"/>
              </a:ext>
            </a:extLst>
          </p:cNvPr>
          <p:cNvSpPr>
            <a:spLocks noGrp="1" noChangeArrowheads="1"/>
          </p:cNvSpPr>
          <p:nvPr>
            <p:ph idx="1"/>
          </p:nvPr>
        </p:nvSpPr>
        <p:spPr>
          <a:xfrm>
            <a:off x="1506538" y="1331913"/>
            <a:ext cx="10233025" cy="5313362"/>
          </a:xfrm>
        </p:spPr>
        <p:txBody>
          <a:bodyPr rtlCol="0">
            <a:noAutofit/>
          </a:bodyPr>
          <a:lstStyle/>
          <a:p>
            <a:pPr marL="342900" indent="-342900" eaLnBrk="1" hangingPunct="1">
              <a:spcBef>
                <a:spcPts val="0"/>
              </a:spcBef>
              <a:buFont typeface="Arial" panose="020B0604020202020204" pitchFamily="34" charset="0"/>
              <a:buChar char="•"/>
              <a:defRPr/>
            </a:pPr>
            <a:r>
              <a:rPr lang="en-GB" sz="2000" dirty="0"/>
              <a:t>National Institute for Health Research (NIHR) project</a:t>
            </a:r>
          </a:p>
          <a:p>
            <a:pPr eaLnBrk="1" hangingPunct="1">
              <a:spcBef>
                <a:spcPts val="0"/>
              </a:spcBef>
              <a:defRPr/>
            </a:pPr>
            <a:endParaRPr lang="en-GB" sz="2000" dirty="0"/>
          </a:p>
          <a:p>
            <a:pPr marL="342900" indent="-342900" eaLnBrk="1" hangingPunct="1">
              <a:spcBef>
                <a:spcPts val="0"/>
              </a:spcBef>
              <a:buFont typeface="Arial" panose="020B0604020202020204" pitchFamily="34" charset="0"/>
              <a:buChar char="•"/>
              <a:defRPr/>
            </a:pPr>
            <a:r>
              <a:rPr lang="en-GB" sz="2000" dirty="0"/>
              <a:t>Funding from Apr 2022 – March 2024</a:t>
            </a:r>
          </a:p>
          <a:p>
            <a:pPr eaLnBrk="1" hangingPunct="1">
              <a:spcBef>
                <a:spcPts val="0"/>
              </a:spcBef>
              <a:defRPr/>
            </a:pPr>
            <a:endParaRPr lang="en-GB" sz="2000" dirty="0"/>
          </a:p>
          <a:p>
            <a:pPr marL="342900" indent="-342900" eaLnBrk="1" hangingPunct="1">
              <a:spcBef>
                <a:spcPts val="0"/>
              </a:spcBef>
              <a:buFont typeface="Arial" panose="020B0604020202020204" pitchFamily="34" charset="0"/>
              <a:buChar char="•"/>
              <a:defRPr/>
            </a:pPr>
            <a:r>
              <a:rPr lang="en-GB" sz="2000" dirty="0"/>
              <a:t>The team: including experts by experience</a:t>
            </a:r>
          </a:p>
          <a:p>
            <a:pPr eaLnBrk="1" hangingPunct="1">
              <a:spcBef>
                <a:spcPts val="0"/>
              </a:spcBef>
              <a:defRPr/>
            </a:pPr>
            <a:endParaRPr lang="en-GB" sz="2000" dirty="0"/>
          </a:p>
          <a:p>
            <a:pPr marL="342900" indent="-342900" eaLnBrk="1" hangingPunct="1">
              <a:spcBef>
                <a:spcPts val="0"/>
              </a:spcBef>
              <a:buFont typeface="Arial" panose="020B0604020202020204" pitchFamily="34" charset="0"/>
              <a:buChar char="•"/>
              <a:defRPr/>
            </a:pPr>
            <a:endParaRPr lang="en-GB" sz="2000" dirty="0"/>
          </a:p>
          <a:p>
            <a:pPr marL="342900" indent="-342900" eaLnBrk="1" hangingPunct="1">
              <a:spcBef>
                <a:spcPts val="0"/>
              </a:spcBef>
              <a:buFont typeface="Arial" panose="020B0604020202020204" pitchFamily="34" charset="0"/>
              <a:buChar char="•"/>
              <a:defRPr/>
            </a:pPr>
            <a:endParaRPr lang="en-GB" sz="2000" dirty="0"/>
          </a:p>
          <a:p>
            <a:pPr marL="342900" indent="-342900" eaLnBrk="1" hangingPunct="1">
              <a:spcBef>
                <a:spcPts val="0"/>
              </a:spcBef>
              <a:buFont typeface="Arial" panose="020B0604020202020204" pitchFamily="34" charset="0"/>
              <a:buChar char="•"/>
              <a:defRPr/>
            </a:pPr>
            <a:endParaRPr lang="en-GB" sz="2000" dirty="0"/>
          </a:p>
          <a:p>
            <a:pPr marL="342900" indent="-342900" eaLnBrk="1" hangingPunct="1">
              <a:spcBef>
                <a:spcPts val="0"/>
              </a:spcBef>
              <a:buFont typeface="Arial" panose="020B0604020202020204" pitchFamily="34" charset="0"/>
              <a:buChar char="•"/>
              <a:defRPr/>
            </a:pPr>
            <a:r>
              <a:rPr lang="en-GB" sz="2000" dirty="0"/>
              <a:t>There is growing use of Supported Employment (by which we mean IPS &amp; </a:t>
            </a:r>
            <a:r>
              <a:rPr lang="en-GB" sz="2000" dirty="0" err="1"/>
              <a:t>SEQF</a:t>
            </a:r>
            <a:r>
              <a:rPr lang="en-GB" sz="2000" dirty="0"/>
              <a:t>) in diverse population groups to secure and maintain paid employment of clients </a:t>
            </a:r>
          </a:p>
          <a:p>
            <a:pPr eaLnBrk="1" hangingPunct="1">
              <a:spcBef>
                <a:spcPts val="0"/>
              </a:spcBef>
              <a:defRPr/>
            </a:pPr>
            <a:endParaRPr lang="en-GB" sz="2000" dirty="0"/>
          </a:p>
          <a:p>
            <a:pPr marL="342900" indent="-342900" eaLnBrk="1" hangingPunct="1">
              <a:spcBef>
                <a:spcPts val="0"/>
              </a:spcBef>
              <a:buFont typeface="Arial" panose="020B0604020202020204" pitchFamily="34" charset="0"/>
              <a:buChar char="•"/>
              <a:defRPr/>
            </a:pPr>
            <a:r>
              <a:rPr lang="en-GB" sz="2000" dirty="0"/>
              <a:t>My focus on client’s experiences of employment through Supported Employment interventions</a:t>
            </a:r>
          </a:p>
          <a:p>
            <a:pPr eaLnBrk="1" hangingPunct="1">
              <a:spcBef>
                <a:spcPts val="0"/>
              </a:spcBef>
              <a:defRPr/>
            </a:pPr>
            <a:endParaRPr lang="en-GB" sz="2000" dirty="0"/>
          </a:p>
          <a:p>
            <a:pPr marL="457200" indent="-457200" eaLnBrk="1" hangingPunct="1">
              <a:spcBef>
                <a:spcPts val="0"/>
              </a:spcBef>
              <a:buFont typeface="Arial" panose="020B0604020202020204" pitchFamily="34" charset="0"/>
              <a:buChar char="•"/>
              <a:defRPr/>
            </a:pPr>
            <a:endParaRPr lang="en-GB" sz="2000" dirty="0"/>
          </a:p>
          <a:p>
            <a:pPr marL="285750" indent="-285750" eaLnBrk="1" hangingPunct="1">
              <a:buFont typeface="Arial" panose="020B0604020202020204" pitchFamily="34" charset="0"/>
              <a:buChar char="•"/>
              <a:defRPr/>
            </a:pPr>
            <a:endParaRPr lang="en-US" altLang="en-US" sz="2000" dirty="0"/>
          </a:p>
        </p:txBody>
      </p:sp>
      <p:pic>
        <p:nvPicPr>
          <p:cNvPr id="8197" name="Picture 10" descr="Logo&#10;&#10;Description automatically generated">
            <a:extLst>
              <a:ext uri="{FF2B5EF4-FFF2-40B4-BE49-F238E27FC236}">
                <a16:creationId xmlns:a16="http://schemas.microsoft.com/office/drawing/2014/main" id="{1BA8B119-53B0-DDB5-C2A6-75EE3B9B2C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66900" y="3268663"/>
            <a:ext cx="1006475" cy="1011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8" name="Picture 7" descr="Logo, company name&#10;&#10;Description automatically generated">
            <a:extLst>
              <a:ext uri="{FF2B5EF4-FFF2-40B4-BE49-F238E27FC236}">
                <a16:creationId xmlns:a16="http://schemas.microsoft.com/office/drawing/2014/main" id="{4F793E61-83CF-D6E3-9644-F7F95C486B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24188" y="3297238"/>
            <a:ext cx="1908175"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9" name="Picture 6" descr="Logo, company name&#10;&#10;Description automatically generated">
            <a:extLst>
              <a:ext uri="{FF2B5EF4-FFF2-40B4-BE49-F238E27FC236}">
                <a16:creationId xmlns:a16="http://schemas.microsoft.com/office/drawing/2014/main" id="{FB0BE428-518D-F0FD-D11A-DA70D578F1F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57775" y="3297238"/>
            <a:ext cx="2238375" cy="893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0" name="Picture 9" descr="Logo, company name&#10;&#10;Description automatically generated">
            <a:extLst>
              <a:ext uri="{FF2B5EF4-FFF2-40B4-BE49-F238E27FC236}">
                <a16:creationId xmlns:a16="http://schemas.microsoft.com/office/drawing/2014/main" id="{7900D3C9-BF31-8766-6016-BF1DF09A88B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14520" t="27243" r="16937" b="15804"/>
          <a:stretch>
            <a:fillRect/>
          </a:stretch>
        </p:blipFill>
        <p:spPr bwMode="auto">
          <a:xfrm>
            <a:off x="7385050" y="3305175"/>
            <a:ext cx="1673225"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201" name="Picture 8" descr="Logo&#10;&#10;Description automatically generated with medium confidence">
            <a:extLst>
              <a:ext uri="{FF2B5EF4-FFF2-40B4-BE49-F238E27FC236}">
                <a16:creationId xmlns:a16="http://schemas.microsoft.com/office/drawing/2014/main" id="{EF40487F-75C5-DBF2-7028-6B2F5901B90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t="26117" b="34334"/>
          <a:stretch>
            <a:fillRect/>
          </a:stretch>
        </p:blipFill>
        <p:spPr bwMode="auto">
          <a:xfrm>
            <a:off x="9167813" y="3259138"/>
            <a:ext cx="2343150"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CD055E-EFF0-D034-0F94-AD25E8A92788}"/>
              </a:ext>
            </a:extLst>
          </p:cNvPr>
          <p:cNvSpPr>
            <a:spLocks noGrp="1"/>
          </p:cNvSpPr>
          <p:nvPr>
            <p:ph type="title"/>
          </p:nvPr>
        </p:nvSpPr>
        <p:spPr>
          <a:xfrm>
            <a:off x="1213936" y="48086"/>
            <a:ext cx="8399295" cy="1258888"/>
          </a:xfrm>
        </p:spPr>
        <p:txBody>
          <a:bodyPr/>
          <a:lstStyle/>
          <a:p>
            <a:pPr defTabSz="914318" eaLnBrk="1" fontAlgn="auto" hangingPunct="1">
              <a:spcAft>
                <a:spcPts val="0"/>
              </a:spcAft>
              <a:defRPr/>
            </a:pPr>
            <a:r>
              <a:rPr lang="en-US" sz="2400" dirty="0"/>
              <a:t>Summing up</a:t>
            </a:r>
            <a:br>
              <a:rPr lang="en-US" sz="2400" dirty="0"/>
            </a:br>
            <a:r>
              <a:rPr lang="en-GB" sz="2400" dirty="0"/>
              <a:t>The findings of this research suggest that gaining and maintaining work for individuals with a variety of health conditions and vulnerabilities can be improved by:</a:t>
            </a:r>
            <a:br>
              <a:rPr lang="en-GB" sz="2400" dirty="0"/>
            </a:br>
            <a:endParaRPr lang="en-US" sz="2400" dirty="0"/>
          </a:p>
        </p:txBody>
      </p:sp>
      <p:sp>
        <p:nvSpPr>
          <p:cNvPr id="21" name="Rectangle 20">
            <a:extLst>
              <a:ext uri="{FF2B5EF4-FFF2-40B4-BE49-F238E27FC236}">
                <a16:creationId xmlns:a16="http://schemas.microsoft.com/office/drawing/2014/main" id="{C74A0D61-00DA-EDE8-19A5-30C4931CD05A}"/>
              </a:ext>
            </a:extLst>
          </p:cNvPr>
          <p:cNvSpPr>
            <a:spLocks noChangeArrowheads="1"/>
          </p:cNvSpPr>
          <p:nvPr/>
        </p:nvSpPr>
        <p:spPr bwMode="auto">
          <a:xfrm>
            <a:off x="5243513" y="2008188"/>
            <a:ext cx="13620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defTabSz="914400" eaLnBrk="1" hangingPunct="1"/>
            <a:endParaRPr lang="en-IN" altLang="en-US" sz="1600">
              <a:solidFill>
                <a:srgbClr val="FFFFFF"/>
              </a:solidFill>
              <a:latin typeface="Calibri" panose="020F0502020204030204" pitchFamily="34" charset="0"/>
              <a:cs typeface="Calibri" panose="020F0502020204030204" pitchFamily="34" charset="0"/>
            </a:endParaRPr>
          </a:p>
          <a:p>
            <a:pPr algn="ctr" defTabSz="914400" eaLnBrk="1" hangingPunct="1"/>
            <a:r>
              <a:rPr lang="en-IN" altLang="en-US" sz="1600">
                <a:solidFill>
                  <a:srgbClr val="FFFFFF"/>
                </a:solidFill>
                <a:latin typeface="Calibri" panose="020F0502020204030204" pitchFamily="34" charset="0"/>
                <a:cs typeface="Calibri" panose="020F0502020204030204" pitchFamily="34" charset="0"/>
              </a:rPr>
              <a:t>SUBSTANTIVE</a:t>
            </a:r>
          </a:p>
        </p:txBody>
      </p:sp>
      <p:sp>
        <p:nvSpPr>
          <p:cNvPr id="22" name="Rectangle 21">
            <a:extLst>
              <a:ext uri="{FF2B5EF4-FFF2-40B4-BE49-F238E27FC236}">
                <a16:creationId xmlns:a16="http://schemas.microsoft.com/office/drawing/2014/main" id="{447EB2C5-9A15-03F7-5D66-4DB30211D9ED}"/>
              </a:ext>
            </a:extLst>
          </p:cNvPr>
          <p:cNvSpPr>
            <a:spLocks noChangeArrowheads="1"/>
          </p:cNvSpPr>
          <p:nvPr/>
        </p:nvSpPr>
        <p:spPr bwMode="auto">
          <a:xfrm>
            <a:off x="6804025" y="4340225"/>
            <a:ext cx="167163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defTabSz="914400" eaLnBrk="1" hangingPunct="1"/>
            <a:endParaRPr lang="en-IN" altLang="en-US" sz="1600">
              <a:solidFill>
                <a:srgbClr val="FFFFFF"/>
              </a:solidFill>
              <a:latin typeface="Calibri" panose="020F0502020204030204" pitchFamily="34" charset="0"/>
              <a:cs typeface="Calibri" panose="020F0502020204030204" pitchFamily="34" charset="0"/>
            </a:endParaRPr>
          </a:p>
          <a:p>
            <a:pPr algn="ctr" defTabSz="914400" eaLnBrk="1" hangingPunct="1"/>
            <a:r>
              <a:rPr lang="en-IN" altLang="en-US" sz="1600">
                <a:solidFill>
                  <a:srgbClr val="FFFFFF"/>
                </a:solidFill>
                <a:latin typeface="Calibri" panose="020F0502020204030204" pitchFamily="34" charset="0"/>
                <a:cs typeface="Calibri" panose="020F0502020204030204" pitchFamily="34" charset="0"/>
              </a:rPr>
              <a:t>FRONTLINE DYNAMICS</a:t>
            </a:r>
          </a:p>
        </p:txBody>
      </p:sp>
      <p:sp>
        <p:nvSpPr>
          <p:cNvPr id="23" name="Rectangle 22">
            <a:extLst>
              <a:ext uri="{FF2B5EF4-FFF2-40B4-BE49-F238E27FC236}">
                <a16:creationId xmlns:a16="http://schemas.microsoft.com/office/drawing/2014/main" id="{E16FAF5D-4F6A-6F7B-AE0D-1F2E1EC6A1F0}"/>
              </a:ext>
            </a:extLst>
          </p:cNvPr>
          <p:cNvSpPr>
            <a:spLocks noChangeArrowheads="1"/>
          </p:cNvSpPr>
          <p:nvPr/>
        </p:nvSpPr>
        <p:spPr bwMode="auto">
          <a:xfrm>
            <a:off x="3843338" y="5032375"/>
            <a:ext cx="12207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defTabSz="914400" eaLnBrk="1" hangingPunct="1"/>
            <a:endParaRPr lang="en-IN" altLang="en-US" sz="1600">
              <a:solidFill>
                <a:srgbClr val="FFFFFF"/>
              </a:solidFill>
              <a:latin typeface="Calibri" panose="020F0502020204030204" pitchFamily="34" charset="0"/>
              <a:cs typeface="Calibri" panose="020F0502020204030204" pitchFamily="34" charset="0"/>
            </a:endParaRPr>
          </a:p>
          <a:p>
            <a:pPr algn="ctr" defTabSz="914400" eaLnBrk="1" hangingPunct="1"/>
            <a:r>
              <a:rPr lang="en-IN" altLang="en-US" sz="1600">
                <a:solidFill>
                  <a:srgbClr val="FFFFFF"/>
                </a:solidFill>
                <a:latin typeface="Calibri" panose="020F0502020204030204" pitchFamily="34" charset="0"/>
                <a:cs typeface="Calibri" panose="020F0502020204030204" pitchFamily="34" charset="0"/>
              </a:rPr>
              <a:t>EMOTIONAL</a:t>
            </a:r>
          </a:p>
        </p:txBody>
      </p:sp>
      <p:graphicFrame>
        <p:nvGraphicFramePr>
          <p:cNvPr id="4" name="Diagram 3">
            <a:extLst>
              <a:ext uri="{FF2B5EF4-FFF2-40B4-BE49-F238E27FC236}">
                <a16:creationId xmlns:a16="http://schemas.microsoft.com/office/drawing/2014/main" id="{67ACA640-A482-98AB-A661-FE76408AF293}"/>
              </a:ext>
            </a:extLst>
          </p:cNvPr>
          <p:cNvGraphicFramePr/>
          <p:nvPr/>
        </p:nvGraphicFramePr>
        <p:xfrm>
          <a:off x="2032000" y="1482570"/>
          <a:ext cx="8128000" cy="5193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a:extLst>
              <a:ext uri="{FF2B5EF4-FFF2-40B4-BE49-F238E27FC236}">
                <a16:creationId xmlns:a16="http://schemas.microsoft.com/office/drawing/2014/main" id="{8D9B7828-085F-8EC6-622C-103C68BCB5DE}"/>
              </a:ext>
            </a:extLst>
          </p:cNvPr>
          <p:cNvSpPr txBox="1"/>
          <p:nvPr/>
        </p:nvSpPr>
        <p:spPr>
          <a:xfrm>
            <a:off x="6804025" y="1525588"/>
            <a:ext cx="3554412" cy="1446550"/>
          </a:xfrm>
          <a:prstGeom prst="rect">
            <a:avLst/>
          </a:prstGeom>
          <a:noFill/>
        </p:spPr>
        <p:txBody>
          <a:bodyPr wrap="square">
            <a:spAutoFit/>
          </a:bodyPr>
          <a:lstStyle/>
          <a:p>
            <a:pPr marL="285750" indent="-285750" defTabSz="914318" fontAlgn="auto">
              <a:spcBef>
                <a:spcPts val="0"/>
              </a:spcBef>
              <a:spcAft>
                <a:spcPts val="0"/>
              </a:spcAft>
              <a:buFont typeface="Arial" panose="020B0604020202020204" pitchFamily="34" charset="0"/>
              <a:buChar char="•"/>
              <a:defRPr/>
            </a:pPr>
            <a:r>
              <a:rPr lang="en-GB" sz="1400" dirty="0">
                <a:latin typeface="+mn-lt"/>
              </a:rPr>
              <a:t>consistent, frequent, flexible, and intense</a:t>
            </a:r>
          </a:p>
          <a:p>
            <a:pPr marL="285750" indent="-285750" defTabSz="914318" fontAlgn="auto">
              <a:spcBef>
                <a:spcPts val="0"/>
              </a:spcBef>
              <a:spcAft>
                <a:spcPts val="0"/>
              </a:spcAft>
              <a:buFont typeface="Arial" panose="020B0604020202020204" pitchFamily="34" charset="0"/>
              <a:buChar char="•"/>
              <a:defRPr/>
            </a:pPr>
            <a:r>
              <a:rPr lang="en-GB" sz="1400" dirty="0">
                <a:latin typeface="+mn-lt"/>
              </a:rPr>
              <a:t>end-to end support including in-work support to help maintain employment</a:t>
            </a:r>
          </a:p>
          <a:p>
            <a:pPr marL="285750" indent="-285750" defTabSz="914318" fontAlgn="auto">
              <a:spcBef>
                <a:spcPts val="0"/>
              </a:spcBef>
              <a:spcAft>
                <a:spcPts val="0"/>
              </a:spcAft>
              <a:buFont typeface="Arial" panose="020B0604020202020204" pitchFamily="34" charset="0"/>
              <a:buChar char="•"/>
              <a:defRPr/>
            </a:pPr>
            <a:endParaRPr lang="en-GB" sz="1400" dirty="0">
              <a:latin typeface="+mn-lt"/>
            </a:endParaRPr>
          </a:p>
          <a:p>
            <a:pPr>
              <a:defRPr/>
            </a:pPr>
            <a:endParaRPr lang="en-GB" dirty="0"/>
          </a:p>
        </p:txBody>
      </p:sp>
      <p:sp>
        <p:nvSpPr>
          <p:cNvPr id="5" name="TextBox 4">
            <a:extLst>
              <a:ext uri="{FF2B5EF4-FFF2-40B4-BE49-F238E27FC236}">
                <a16:creationId xmlns:a16="http://schemas.microsoft.com/office/drawing/2014/main" id="{24B7F8C7-FBFC-DAFD-7F33-61E3CD4D5CB4}"/>
              </a:ext>
            </a:extLst>
          </p:cNvPr>
          <p:cNvSpPr txBox="1"/>
          <p:nvPr/>
        </p:nvSpPr>
        <p:spPr>
          <a:xfrm>
            <a:off x="8804275" y="2762250"/>
            <a:ext cx="2994025" cy="1878013"/>
          </a:xfrm>
          <a:prstGeom prst="rect">
            <a:avLst/>
          </a:prstGeom>
          <a:noFill/>
        </p:spPr>
        <p:txBody>
          <a:bodyPr>
            <a:spAutoFit/>
          </a:bodyPr>
          <a:lstStyle/>
          <a:p>
            <a:pPr marL="285750" indent="-285750" defTabSz="914318" fontAlgn="auto">
              <a:spcBef>
                <a:spcPts val="0"/>
              </a:spcBef>
              <a:spcAft>
                <a:spcPts val="0"/>
              </a:spcAft>
              <a:buFont typeface="Arial" panose="020B0604020202020204" pitchFamily="34" charset="0"/>
              <a:buChar char="•"/>
              <a:defRPr/>
            </a:pPr>
            <a:r>
              <a:rPr lang="en-GB" sz="1400" dirty="0">
                <a:latin typeface="+mn-lt"/>
              </a:rPr>
              <a:t>strong relationships are key</a:t>
            </a:r>
          </a:p>
          <a:p>
            <a:pPr marL="285750" indent="-285750" defTabSz="914318" fontAlgn="auto">
              <a:spcBef>
                <a:spcPts val="0"/>
              </a:spcBef>
              <a:spcAft>
                <a:spcPts val="0"/>
              </a:spcAft>
              <a:buFont typeface="Arial" panose="020B0604020202020204" pitchFamily="34" charset="0"/>
              <a:buChar char="•"/>
              <a:defRPr/>
            </a:pPr>
            <a:r>
              <a:rPr lang="en-GB" sz="1400" dirty="0">
                <a:latin typeface="+mn-lt"/>
              </a:rPr>
              <a:t>interpersonal skills of practitioners vital </a:t>
            </a:r>
          </a:p>
          <a:p>
            <a:pPr marL="285750" indent="-285750" defTabSz="914318" fontAlgn="auto">
              <a:spcBef>
                <a:spcPts val="0"/>
              </a:spcBef>
              <a:spcAft>
                <a:spcPts val="0"/>
              </a:spcAft>
              <a:buFont typeface="Arial" panose="020B0604020202020204" pitchFamily="34" charset="0"/>
              <a:buChar char="•"/>
              <a:defRPr/>
            </a:pPr>
            <a:r>
              <a:rPr lang="en-GB" sz="1400" dirty="0">
                <a:latin typeface="+mn-lt"/>
              </a:rPr>
              <a:t>support characterised by, respect, compassion, patience, listening, trust, partnership, non-judgement, and care</a:t>
            </a:r>
          </a:p>
          <a:p>
            <a:pPr>
              <a:defRPr/>
            </a:pPr>
            <a:endParaRPr lang="en-GB" dirty="0"/>
          </a:p>
        </p:txBody>
      </p:sp>
      <p:sp>
        <p:nvSpPr>
          <p:cNvPr id="6" name="TextBox 5">
            <a:extLst>
              <a:ext uri="{FF2B5EF4-FFF2-40B4-BE49-F238E27FC236}">
                <a16:creationId xmlns:a16="http://schemas.microsoft.com/office/drawing/2014/main" id="{BFF9B47B-F1B7-83C6-F647-E3AFEAD12265}"/>
              </a:ext>
            </a:extLst>
          </p:cNvPr>
          <p:cNvSpPr txBox="1"/>
          <p:nvPr/>
        </p:nvSpPr>
        <p:spPr>
          <a:xfrm>
            <a:off x="8159750" y="5170488"/>
            <a:ext cx="3967163" cy="1447800"/>
          </a:xfrm>
          <a:prstGeom prst="rect">
            <a:avLst/>
          </a:prstGeom>
          <a:noFill/>
        </p:spPr>
        <p:txBody>
          <a:bodyPr>
            <a:spAutoFit/>
          </a:bodyPr>
          <a:lstStyle/>
          <a:p>
            <a:pPr marL="285750" indent="-285750" defTabSz="914318" fontAlgn="auto">
              <a:spcBef>
                <a:spcPts val="0"/>
              </a:spcBef>
              <a:spcAft>
                <a:spcPts val="0"/>
              </a:spcAft>
              <a:buFont typeface="Arial" panose="020B0604020202020204" pitchFamily="34" charset="0"/>
              <a:buChar char="•"/>
              <a:defRPr/>
            </a:pPr>
            <a:r>
              <a:rPr lang="en-GB" sz="1400" dirty="0"/>
              <a:t>utilise a person-centred approach </a:t>
            </a:r>
          </a:p>
          <a:p>
            <a:pPr marL="285750" indent="-285750" defTabSz="914318" fontAlgn="auto">
              <a:spcBef>
                <a:spcPts val="0"/>
              </a:spcBef>
              <a:spcAft>
                <a:spcPts val="0"/>
              </a:spcAft>
              <a:buFont typeface="Arial" panose="020B0604020202020204" pitchFamily="34" charset="0"/>
              <a:buChar char="•"/>
              <a:defRPr/>
            </a:pPr>
            <a:r>
              <a:rPr lang="en-GB" sz="1400" dirty="0"/>
              <a:t>agency, choice, control, empowerment and personalised support </a:t>
            </a:r>
          </a:p>
          <a:p>
            <a:pPr marL="285750" indent="-285750" defTabSz="914318" fontAlgn="auto">
              <a:spcBef>
                <a:spcPts val="0"/>
              </a:spcBef>
              <a:spcAft>
                <a:spcPts val="0"/>
              </a:spcAft>
              <a:buFont typeface="Arial" panose="020B0604020202020204" pitchFamily="34" charset="0"/>
              <a:buChar char="•"/>
              <a:defRPr/>
            </a:pPr>
            <a:r>
              <a:rPr lang="en-GB" sz="1400" dirty="0"/>
              <a:t>acknowledging that each client has unique set of support needs and employment goals</a:t>
            </a:r>
          </a:p>
          <a:p>
            <a:pPr>
              <a:defRPr/>
            </a:pPr>
            <a:endParaRPr lang="en-GB" dirty="0"/>
          </a:p>
        </p:txBody>
      </p:sp>
      <p:sp>
        <p:nvSpPr>
          <p:cNvPr id="7" name="TextBox 6">
            <a:extLst>
              <a:ext uri="{FF2B5EF4-FFF2-40B4-BE49-F238E27FC236}">
                <a16:creationId xmlns:a16="http://schemas.microsoft.com/office/drawing/2014/main" id="{FF3704A4-818E-2D2E-DD5E-0AC905653E64}"/>
              </a:ext>
            </a:extLst>
          </p:cNvPr>
          <p:cNvSpPr txBox="1"/>
          <p:nvPr/>
        </p:nvSpPr>
        <p:spPr>
          <a:xfrm>
            <a:off x="1119188" y="4897438"/>
            <a:ext cx="2913062" cy="1878012"/>
          </a:xfrm>
          <a:prstGeom prst="rect">
            <a:avLst/>
          </a:prstGeom>
          <a:noFill/>
        </p:spPr>
        <p:txBody>
          <a:bodyPr>
            <a:spAutoFit/>
          </a:bodyPr>
          <a:lstStyle/>
          <a:p>
            <a:pPr marL="285750" indent="-285750" defTabSz="914318" fontAlgn="auto">
              <a:spcBef>
                <a:spcPts val="0"/>
              </a:spcBef>
              <a:spcAft>
                <a:spcPts val="0"/>
              </a:spcAft>
              <a:buFont typeface="Arial" panose="020B0604020202020204" pitchFamily="34" charset="0"/>
              <a:buChar char="•"/>
              <a:defRPr/>
            </a:pPr>
            <a:r>
              <a:rPr lang="en-GB" sz="1400" dirty="0"/>
              <a:t>promoting ambition and broadening horizons of clients</a:t>
            </a:r>
          </a:p>
          <a:p>
            <a:pPr marL="285750" indent="-285750" defTabSz="914318" fontAlgn="auto">
              <a:spcBef>
                <a:spcPts val="0"/>
              </a:spcBef>
              <a:spcAft>
                <a:spcPts val="0"/>
              </a:spcAft>
              <a:buFont typeface="Arial" panose="020B0604020202020204" pitchFamily="34" charset="0"/>
              <a:buChar char="•"/>
              <a:defRPr/>
            </a:pPr>
            <a:r>
              <a:rPr lang="en-GB" sz="1400" dirty="0"/>
              <a:t>goal of attaining and maintaining quality employment that is valued by them and is meaningful to them</a:t>
            </a:r>
          </a:p>
          <a:p>
            <a:pPr>
              <a:defRPr/>
            </a:pPr>
            <a:endParaRPr lang="en-GB" dirty="0"/>
          </a:p>
        </p:txBody>
      </p:sp>
      <p:sp>
        <p:nvSpPr>
          <p:cNvPr id="8" name="TextBox 7">
            <a:extLst>
              <a:ext uri="{FF2B5EF4-FFF2-40B4-BE49-F238E27FC236}">
                <a16:creationId xmlns:a16="http://schemas.microsoft.com/office/drawing/2014/main" id="{CCD65759-7201-D77B-2ADE-14DBC006A75A}"/>
              </a:ext>
            </a:extLst>
          </p:cNvPr>
          <p:cNvSpPr txBox="1"/>
          <p:nvPr/>
        </p:nvSpPr>
        <p:spPr>
          <a:xfrm>
            <a:off x="1571625" y="1893888"/>
            <a:ext cx="2117725" cy="2093912"/>
          </a:xfrm>
          <a:prstGeom prst="rect">
            <a:avLst/>
          </a:prstGeom>
          <a:noFill/>
        </p:spPr>
        <p:txBody>
          <a:bodyPr>
            <a:spAutoFit/>
          </a:bodyPr>
          <a:lstStyle/>
          <a:p>
            <a:pPr marL="285750" indent="-285750">
              <a:buFont typeface="Arial" panose="020B0604020202020204" pitchFamily="34" charset="0"/>
              <a:buChar char="•"/>
              <a:defRPr/>
            </a:pPr>
            <a:r>
              <a:rPr lang="en-GB" sz="1400" dirty="0"/>
              <a:t>such as improved mental health or maintenance of recovery journey</a:t>
            </a:r>
          </a:p>
          <a:p>
            <a:pPr marL="285750" indent="-285750">
              <a:buFont typeface="Arial" panose="020B0604020202020204" pitchFamily="34" charset="0"/>
              <a:buChar char="•"/>
              <a:defRPr/>
            </a:pPr>
            <a:r>
              <a:rPr lang="en-GB" sz="1400" dirty="0"/>
              <a:t>noting the link between ‘good ‘or ‘quality’ work and wellbeing</a:t>
            </a:r>
          </a:p>
          <a:p>
            <a:pPr>
              <a:defRPr/>
            </a:pPr>
            <a:endParaRPr lang="en-GB" dirty="0"/>
          </a:p>
        </p:txBody>
      </p:sp>
      <p:pic>
        <p:nvPicPr>
          <p:cNvPr id="9" name="Picture 8">
            <a:extLst>
              <a:ext uri="{FF2B5EF4-FFF2-40B4-BE49-F238E27FC236}">
                <a16:creationId xmlns:a16="http://schemas.microsoft.com/office/drawing/2014/main" id="{9D44D44B-09EE-73B6-AB62-086E5821A842}"/>
              </a:ext>
            </a:extLst>
          </p:cNvPr>
          <p:cNvPicPr>
            <a:picLocks noChangeAspect="1"/>
          </p:cNvPicPr>
          <p:nvPr/>
        </p:nvPicPr>
        <p:blipFill>
          <a:blip r:embed="rId7"/>
          <a:stretch>
            <a:fillRect/>
          </a:stretch>
        </p:blipFill>
        <p:spPr>
          <a:xfrm>
            <a:off x="10358437" y="102280"/>
            <a:ext cx="1610362" cy="2625988"/>
          </a:xfrm>
          <a:prstGeom prst="rect">
            <a:avLst/>
          </a:prstGeom>
        </p:spPr>
      </p:pic>
    </p:spTree>
    <p:extLst>
      <p:ext uri="{BB962C8B-B14F-4D97-AF65-F5344CB8AC3E}">
        <p14:creationId xmlns:p14="http://schemas.microsoft.com/office/powerpoint/2010/main" val="1160580119"/>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F443F73-F200-6428-2F88-9D7B3637449B}"/>
              </a:ext>
            </a:extLst>
          </p:cNvPr>
          <p:cNvSpPr>
            <a:spLocks noGrp="1"/>
          </p:cNvSpPr>
          <p:nvPr>
            <p:ph type="sldNum" sz="quarter" idx="14"/>
          </p:nvPr>
        </p:nvSpPr>
        <p:spPr>
          <a:xfrm>
            <a:off x="235873" y="6418877"/>
            <a:ext cx="513735" cy="227164"/>
          </a:xfrm>
        </p:spPr>
        <p:txBody>
          <a:bodyPr/>
          <a:lstStyle/>
          <a:p>
            <a:pPr>
              <a:defRPr/>
            </a:pPr>
            <a:fld id="{6D272E68-D55A-446B-88A4-5DB060FFEA08}" type="slidenum">
              <a:rPr lang="en-US">
                <a:solidFill>
                  <a:srgbClr val="2B2B2B">
                    <a:alpha val="70000"/>
                  </a:srgbClr>
                </a:solidFill>
              </a:rPr>
              <a:pPr>
                <a:defRPr/>
              </a:pPr>
              <a:t>21</a:t>
            </a:fld>
            <a:endParaRPr lang="en-US">
              <a:solidFill>
                <a:srgbClr val="2B2B2B">
                  <a:alpha val="70000"/>
                </a:srgbClr>
              </a:solidFill>
            </a:endParaRPr>
          </a:p>
        </p:txBody>
      </p:sp>
      <p:sp>
        <p:nvSpPr>
          <p:cNvPr id="27651" name="Title 3">
            <a:extLst>
              <a:ext uri="{FF2B5EF4-FFF2-40B4-BE49-F238E27FC236}">
                <a16:creationId xmlns:a16="http://schemas.microsoft.com/office/drawing/2014/main" id="{21FF00F9-690E-8813-9DD5-BF8CEAFDF8DD}"/>
              </a:ext>
            </a:extLst>
          </p:cNvPr>
          <p:cNvSpPr>
            <a:spLocks noGrp="1" noChangeArrowheads="1"/>
          </p:cNvSpPr>
          <p:nvPr>
            <p:ph type="title"/>
          </p:nvPr>
        </p:nvSpPr>
        <p:spPr bwMode="auto">
          <a:xfrm>
            <a:off x="1866900" y="665163"/>
            <a:ext cx="9996488" cy="1387475"/>
          </a:xfrm>
        </p:spPr>
        <p:txBody>
          <a:bodyPr wrap="square" numCol="1" compatLnSpc="1">
            <a:prstTxWarp prst="textNoShape">
              <a:avLst/>
            </a:prstTxWarp>
          </a:bodyPr>
          <a:lstStyle/>
          <a:p>
            <a:pPr eaLnBrk="1" hangingPunct="1"/>
            <a:r>
              <a:rPr lang="en-GB" altLang="en-US"/>
              <a:t>NIHR acknowledgement and disclaimer </a:t>
            </a:r>
          </a:p>
        </p:txBody>
      </p:sp>
      <p:sp>
        <p:nvSpPr>
          <p:cNvPr id="27652" name="Content Placeholder 4">
            <a:extLst>
              <a:ext uri="{FF2B5EF4-FFF2-40B4-BE49-F238E27FC236}">
                <a16:creationId xmlns:a16="http://schemas.microsoft.com/office/drawing/2014/main" id="{0913516E-9BFF-5E51-C8FF-D1F3CC26FBF4}"/>
              </a:ext>
            </a:extLst>
          </p:cNvPr>
          <p:cNvSpPr>
            <a:spLocks noGrp="1" noChangeArrowheads="1"/>
          </p:cNvSpPr>
          <p:nvPr>
            <p:ph idx="1"/>
          </p:nvPr>
        </p:nvSpPr>
        <p:spPr>
          <a:xfrm>
            <a:off x="1866900" y="2157413"/>
            <a:ext cx="9032875" cy="4049712"/>
          </a:xfrm>
        </p:spPr>
        <p:txBody>
          <a:bodyPr/>
          <a:lstStyle/>
          <a:p>
            <a:pPr eaLnBrk="1" hangingPunct="1"/>
            <a:r>
              <a:rPr lang="en-GB" altLang="en-US" sz="2400">
                <a:solidFill>
                  <a:srgbClr val="000000"/>
                </a:solidFill>
                <a:latin typeface="Lato" panose="020F0502020204030203" pitchFamily="34" charset="0"/>
              </a:rPr>
              <a:t>This study/project is funded by the NIHR Policy Research Programme (PRP) (grant number NIHR202996). The views expressed are those of the author(s) and not necessarily those of the NIHR or the Department of Health and Social Care</a:t>
            </a:r>
            <a:endParaRPr lang="en-GB" altLang="en-US" sz="2400"/>
          </a:p>
        </p:txBody>
      </p:sp>
      <p:pic>
        <p:nvPicPr>
          <p:cNvPr id="27653" name="Picture 5">
            <a:extLst>
              <a:ext uri="{FF2B5EF4-FFF2-40B4-BE49-F238E27FC236}">
                <a16:creationId xmlns:a16="http://schemas.microsoft.com/office/drawing/2014/main" id="{EE0BA63E-5DAE-15DC-9622-52344C6D0F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73975" y="5562600"/>
            <a:ext cx="4189413" cy="74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60140BD5-6DAF-06E1-B646-B4C375C5A97F}"/>
              </a:ext>
            </a:extLst>
          </p:cNvPr>
          <p:cNvSpPr>
            <a:spLocks noGrp="1" noChangeArrowheads="1"/>
          </p:cNvSpPr>
          <p:nvPr>
            <p:ph type="title"/>
          </p:nvPr>
        </p:nvSpPr>
        <p:spPr bwMode="auto">
          <a:xfrm>
            <a:off x="1866900" y="535822"/>
            <a:ext cx="4229100" cy="906008"/>
          </a:xfrm>
        </p:spPr>
        <p:txBody>
          <a:bodyPr wrap="square" numCol="1" compatLnSpc="1">
            <a:prstTxWarp prst="textNoShape">
              <a:avLst/>
            </a:prstTxWarp>
          </a:bodyPr>
          <a:lstStyle/>
          <a:p>
            <a:pPr eaLnBrk="1" hangingPunct="1"/>
            <a:r>
              <a:rPr lang="en-GB" altLang="en-US" dirty="0"/>
              <a:t>Up next…</a:t>
            </a:r>
          </a:p>
        </p:txBody>
      </p:sp>
      <p:sp>
        <p:nvSpPr>
          <p:cNvPr id="3" name="Slide Number Placeholder 2">
            <a:extLst>
              <a:ext uri="{FF2B5EF4-FFF2-40B4-BE49-F238E27FC236}">
                <a16:creationId xmlns:a16="http://schemas.microsoft.com/office/drawing/2014/main" id="{EAE01D21-5D78-DB46-19F9-CAAA0C7F449B}"/>
              </a:ext>
            </a:extLst>
          </p:cNvPr>
          <p:cNvSpPr>
            <a:spLocks noGrp="1"/>
          </p:cNvSpPr>
          <p:nvPr>
            <p:ph type="sldNum" sz="quarter" idx="10"/>
          </p:nvPr>
        </p:nvSpPr>
        <p:spPr/>
        <p:txBody>
          <a:bodyPr/>
          <a:lstStyle/>
          <a:p>
            <a:pPr>
              <a:defRPr/>
            </a:pPr>
            <a:fld id="{ADEF7A90-324F-4B54-866A-64B391F12934}" type="slidenum">
              <a:rPr lang="en-US" smtClean="0"/>
              <a:pPr>
                <a:defRPr/>
              </a:pPr>
              <a:t>22</a:t>
            </a:fld>
            <a:endParaRPr lang="en-US"/>
          </a:p>
        </p:txBody>
      </p:sp>
      <p:sp>
        <p:nvSpPr>
          <p:cNvPr id="28676" name="TextBox 6">
            <a:extLst>
              <a:ext uri="{FF2B5EF4-FFF2-40B4-BE49-F238E27FC236}">
                <a16:creationId xmlns:a16="http://schemas.microsoft.com/office/drawing/2014/main" id="{CCD8AFCC-815A-C012-48A7-EB0772D3BC52}"/>
              </a:ext>
            </a:extLst>
          </p:cNvPr>
          <p:cNvSpPr txBox="1">
            <a:spLocks noChangeArrowheads="1"/>
          </p:cNvSpPr>
          <p:nvPr/>
        </p:nvSpPr>
        <p:spPr bwMode="auto">
          <a:xfrm>
            <a:off x="1866899" y="4499769"/>
            <a:ext cx="7280275"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GB" altLang="en-US" dirty="0"/>
              <a:t>Webinar slides and recordings are available on the Resources page of the project website:</a:t>
            </a:r>
          </a:p>
          <a:p>
            <a:r>
              <a:rPr lang="en-GB" altLang="en-US" dirty="0"/>
              <a:t>www.ipsbeyondsmi.org/resources</a:t>
            </a:r>
          </a:p>
          <a:p>
            <a:endParaRPr lang="en-GB" altLang="en-US" dirty="0"/>
          </a:p>
          <a:p>
            <a:r>
              <a:rPr lang="en-GB" altLang="en-US" dirty="0"/>
              <a:t>Find out about upcoming events via LinkedIn:</a:t>
            </a:r>
          </a:p>
          <a:p>
            <a:r>
              <a:rPr lang="en-GB" altLang="en-US" dirty="0"/>
              <a:t>#adamwhitworth</a:t>
            </a:r>
          </a:p>
          <a:p>
            <a:r>
              <a:rPr lang="en-GB" altLang="en-US" dirty="0"/>
              <a:t>#ipsbeyondsmi</a:t>
            </a:r>
          </a:p>
        </p:txBody>
      </p:sp>
      <p:pic>
        <p:nvPicPr>
          <p:cNvPr id="28677" name="Picture 7">
            <a:extLst>
              <a:ext uri="{FF2B5EF4-FFF2-40B4-BE49-F238E27FC236}">
                <a16:creationId xmlns:a16="http://schemas.microsoft.com/office/drawing/2014/main" id="{357FF1CD-4BA8-F429-443D-7BFC9CB0445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69400" y="720725"/>
            <a:ext cx="2311400" cy="153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Box 1">
            <a:extLst>
              <a:ext uri="{FF2B5EF4-FFF2-40B4-BE49-F238E27FC236}">
                <a16:creationId xmlns:a16="http://schemas.microsoft.com/office/drawing/2014/main" id="{BDBB5D7C-62A9-0A27-330F-07F7927365AE}"/>
              </a:ext>
            </a:extLst>
          </p:cNvPr>
          <p:cNvSpPr txBox="1"/>
          <p:nvPr/>
        </p:nvSpPr>
        <p:spPr>
          <a:xfrm>
            <a:off x="1432560" y="1678138"/>
            <a:ext cx="6878270" cy="2092881"/>
          </a:xfrm>
          <a:prstGeom prst="rect">
            <a:avLst/>
          </a:prstGeom>
          <a:noFill/>
        </p:spPr>
        <p:txBody>
          <a:bodyPr wrap="square" rtlCol="0">
            <a:spAutoFit/>
          </a:bodyPr>
          <a:lstStyle/>
          <a:p>
            <a:r>
              <a:rPr lang="en-GB" sz="1600" b="1" dirty="0"/>
              <a:t>Supported Employment beyond SMI: insights from RAND Europe</a:t>
            </a:r>
          </a:p>
          <a:p>
            <a:r>
              <a:rPr lang="en-GB" sz="1600" dirty="0"/>
              <a:t>Joanna Hofman, RAND Europe</a:t>
            </a:r>
          </a:p>
          <a:p>
            <a:r>
              <a:rPr lang="en-GB" sz="1600" dirty="0"/>
              <a:t>Mon 10</a:t>
            </a:r>
            <a:r>
              <a:rPr lang="en-GB" sz="1600" baseline="30000" dirty="0"/>
              <a:t>th</a:t>
            </a:r>
            <a:r>
              <a:rPr lang="en-GB" sz="1600" dirty="0"/>
              <a:t> June 2024, 12-1</a:t>
            </a:r>
          </a:p>
          <a:p>
            <a:endParaRPr lang="en-GB" sz="1600" b="1" dirty="0"/>
          </a:p>
          <a:p>
            <a:r>
              <a:rPr lang="en-GB" sz="1600" b="1" dirty="0"/>
              <a:t>Eventbrite sign-up:</a:t>
            </a:r>
            <a:endParaRPr lang="en-GB" sz="1600" dirty="0"/>
          </a:p>
          <a:p>
            <a:r>
              <a:rPr lang="en-GB" sz="1600" dirty="0"/>
              <a:t>https://www.eventbrite.co.uk/e/supported-employment-beyond-smi-insights-from-rand-europe-tickets-847203607797</a:t>
            </a:r>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10642F1-FA49-D357-1F18-0D7CAA89F4F9}"/>
              </a:ext>
            </a:extLst>
          </p:cNvPr>
          <p:cNvSpPr>
            <a:spLocks noGrp="1"/>
          </p:cNvSpPr>
          <p:nvPr>
            <p:ph type="sldNum" sz="quarter" idx="14"/>
          </p:nvPr>
        </p:nvSpPr>
        <p:spPr>
          <a:xfrm>
            <a:off x="235873" y="6418877"/>
            <a:ext cx="513735" cy="227164"/>
          </a:xfrm>
        </p:spPr>
        <p:txBody>
          <a:bodyPr/>
          <a:lstStyle/>
          <a:p>
            <a:pPr>
              <a:defRPr/>
            </a:pPr>
            <a:fld id="{17C0381B-A120-46FD-8C07-76CAF77FBADE}" type="slidenum">
              <a:rPr lang="en-US"/>
              <a:pPr>
                <a:defRPr/>
              </a:pPr>
              <a:t>3</a:t>
            </a:fld>
            <a:endParaRPr lang="en-US"/>
          </a:p>
        </p:txBody>
      </p:sp>
      <p:sp>
        <p:nvSpPr>
          <p:cNvPr id="9219" name="Title 3">
            <a:extLst>
              <a:ext uri="{FF2B5EF4-FFF2-40B4-BE49-F238E27FC236}">
                <a16:creationId xmlns:a16="http://schemas.microsoft.com/office/drawing/2014/main" id="{D855DB6B-D704-25E6-E1F3-721CF9422CC3}"/>
              </a:ext>
            </a:extLst>
          </p:cNvPr>
          <p:cNvSpPr>
            <a:spLocks noGrp="1" noChangeArrowheads="1"/>
          </p:cNvSpPr>
          <p:nvPr>
            <p:ph type="title"/>
          </p:nvPr>
        </p:nvSpPr>
        <p:spPr bwMode="auto">
          <a:xfrm>
            <a:off x="1749425" y="558800"/>
            <a:ext cx="9791700" cy="719138"/>
          </a:xfrm>
        </p:spPr>
        <p:txBody>
          <a:bodyPr wrap="square" numCol="1" compatLnSpc="1">
            <a:prstTxWarp prst="textNoShape">
              <a:avLst/>
            </a:prstTxWarp>
          </a:bodyPr>
          <a:lstStyle/>
          <a:p>
            <a:pPr eaLnBrk="1" hangingPunct="1"/>
            <a:r>
              <a:rPr lang="en-US" altLang="en-US"/>
              <a:t>Data and methods: our valued informants, SE clients</a:t>
            </a:r>
          </a:p>
        </p:txBody>
      </p:sp>
      <p:sp>
        <p:nvSpPr>
          <p:cNvPr id="5" name="Content Placeholder 4">
            <a:extLst>
              <a:ext uri="{FF2B5EF4-FFF2-40B4-BE49-F238E27FC236}">
                <a16:creationId xmlns:a16="http://schemas.microsoft.com/office/drawing/2014/main" id="{14D29CD2-432A-61F0-114E-F4B6B153E752}"/>
              </a:ext>
            </a:extLst>
          </p:cNvPr>
          <p:cNvSpPr>
            <a:spLocks noGrp="1"/>
          </p:cNvSpPr>
          <p:nvPr>
            <p:ph idx="1"/>
          </p:nvPr>
        </p:nvSpPr>
        <p:spPr>
          <a:xfrm>
            <a:off x="1597981" y="2388093"/>
            <a:ext cx="8753382" cy="4257948"/>
          </a:xfrm>
        </p:spPr>
        <p:txBody>
          <a:bodyPr rtlCol="0">
            <a:noAutofit/>
          </a:bodyPr>
          <a:lstStyle/>
          <a:p>
            <a:pPr marL="285750" indent="-285750" defTabSz="914318" eaLnBrk="1" fontAlgn="auto" hangingPunct="1">
              <a:spcAft>
                <a:spcPts val="0"/>
              </a:spcAft>
              <a:buFont typeface="Arial" panose="020B0604020202020204" pitchFamily="34" charset="0"/>
              <a:buChar char="•"/>
              <a:defRPr/>
            </a:pPr>
            <a:r>
              <a:rPr lang="en-GB" sz="2000" dirty="0"/>
              <a:t>Much research on the efficacy of SE focuses on the importance of services adhering to IPS or SEQF fidelity therefore there is a need to provide </a:t>
            </a:r>
            <a:r>
              <a:rPr lang="en-GB" sz="2000" b="1" i="1" dirty="0">
                <a:solidFill>
                  <a:srgbClr val="FF0000"/>
                </a:solidFill>
              </a:rPr>
              <a:t>insight into client perspectives </a:t>
            </a:r>
            <a:r>
              <a:rPr lang="en-GB" sz="2000" dirty="0"/>
              <a:t>regarding ‘what works’ in these services, identifying what they consider the </a:t>
            </a:r>
            <a:r>
              <a:rPr lang="en-GB" sz="2000" b="1" i="1" dirty="0">
                <a:solidFill>
                  <a:schemeClr val="accent1"/>
                </a:solidFill>
              </a:rPr>
              <a:t>key components of support </a:t>
            </a:r>
            <a:r>
              <a:rPr lang="en-GB" sz="2000" dirty="0"/>
              <a:t>in facilitating transition to employment.</a:t>
            </a:r>
          </a:p>
          <a:p>
            <a:pPr defTabSz="914318" eaLnBrk="1" fontAlgn="auto" hangingPunct="1">
              <a:spcAft>
                <a:spcPts val="0"/>
              </a:spcAft>
              <a:defRPr/>
            </a:pPr>
            <a:endParaRPr lang="en-GB" sz="2000" dirty="0"/>
          </a:p>
          <a:p>
            <a:pPr marL="285750" indent="-285750" defTabSz="914318" eaLnBrk="1" fontAlgn="auto" hangingPunct="1">
              <a:spcAft>
                <a:spcPts val="0"/>
              </a:spcAft>
              <a:buFont typeface="Arial" panose="020B0604020202020204" pitchFamily="34" charset="0"/>
              <a:buChar char="•"/>
              <a:defRPr/>
            </a:pPr>
            <a:r>
              <a:rPr lang="en-GB" sz="2000" dirty="0"/>
              <a:t>Understanding ‘what works’ with regard employment support for vulnerable unemployed individuals who face many challenges is of vital importance and increasingly relevant due to the </a:t>
            </a:r>
            <a:r>
              <a:rPr lang="en-GB" sz="2000" b="1" i="1" dirty="0">
                <a:solidFill>
                  <a:schemeClr val="accent1"/>
                </a:solidFill>
              </a:rPr>
              <a:t>rolling out and expansion of Supported Employment services across the UK.</a:t>
            </a:r>
          </a:p>
          <a:p>
            <a:pPr defTabSz="914318" eaLnBrk="1" fontAlgn="auto" hangingPunct="1">
              <a:spcAft>
                <a:spcPts val="0"/>
              </a:spcAft>
              <a:defRPr/>
            </a:pPr>
            <a:endParaRPr lang="en-US" sz="1800" dirty="0">
              <a:highlight>
                <a:srgbClr val="FFFF00"/>
              </a:highlight>
            </a:endParaRPr>
          </a:p>
          <a:p>
            <a:pPr defTabSz="914318" eaLnBrk="1" fontAlgn="auto" hangingPunct="1">
              <a:spcAft>
                <a:spcPts val="0"/>
              </a:spcAft>
              <a:defRPr/>
            </a:pPr>
            <a:endParaRPr lang="en-US"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C5AA6180-BC50-15CA-3993-7E0AB58B8027}"/>
              </a:ext>
            </a:extLst>
          </p:cNvPr>
          <p:cNvSpPr>
            <a:spLocks noGrp="1" noChangeArrowheads="1"/>
          </p:cNvSpPr>
          <p:nvPr>
            <p:ph type="title"/>
          </p:nvPr>
        </p:nvSpPr>
        <p:spPr bwMode="auto">
          <a:xfrm>
            <a:off x="1866900" y="381000"/>
            <a:ext cx="4229100" cy="923925"/>
          </a:xfrm>
        </p:spPr>
        <p:txBody>
          <a:bodyPr wrap="square" numCol="1" compatLnSpc="1">
            <a:prstTxWarp prst="textNoShape">
              <a:avLst/>
            </a:prstTxWarp>
          </a:bodyPr>
          <a:lstStyle/>
          <a:p>
            <a:pPr eaLnBrk="1" hangingPunct="1"/>
            <a:r>
              <a:rPr lang="en-GB" altLang="en-US"/>
              <a:t>Cont.</a:t>
            </a:r>
          </a:p>
        </p:txBody>
      </p:sp>
      <p:sp>
        <p:nvSpPr>
          <p:cNvPr id="3" name="Slide Number Placeholder 2">
            <a:extLst>
              <a:ext uri="{FF2B5EF4-FFF2-40B4-BE49-F238E27FC236}">
                <a16:creationId xmlns:a16="http://schemas.microsoft.com/office/drawing/2014/main" id="{C9377D72-5EF5-B1E3-0B57-529D443DF134}"/>
              </a:ext>
            </a:extLst>
          </p:cNvPr>
          <p:cNvSpPr>
            <a:spLocks noGrp="1"/>
          </p:cNvSpPr>
          <p:nvPr>
            <p:ph type="sldNum" sz="quarter" idx="10"/>
          </p:nvPr>
        </p:nvSpPr>
        <p:spPr/>
        <p:txBody>
          <a:bodyPr/>
          <a:lstStyle/>
          <a:p>
            <a:pPr>
              <a:defRPr/>
            </a:pPr>
            <a:fld id="{27AA6DE5-FAE7-45B7-9D8A-E2021DB5AD75}" type="slidenum">
              <a:rPr lang="en-US" smtClean="0"/>
              <a:pPr>
                <a:defRPr/>
              </a:pPr>
              <a:t>4</a:t>
            </a:fld>
            <a:endParaRPr lang="en-US"/>
          </a:p>
        </p:txBody>
      </p:sp>
      <p:sp>
        <p:nvSpPr>
          <p:cNvPr id="5" name="TextBox 4">
            <a:extLst>
              <a:ext uri="{FF2B5EF4-FFF2-40B4-BE49-F238E27FC236}">
                <a16:creationId xmlns:a16="http://schemas.microsoft.com/office/drawing/2014/main" id="{9EAD608B-B5F7-03DB-B429-E5A0B2D8E829}"/>
              </a:ext>
            </a:extLst>
          </p:cNvPr>
          <p:cNvSpPr txBox="1"/>
          <p:nvPr/>
        </p:nvSpPr>
        <p:spPr>
          <a:xfrm>
            <a:off x="1579563" y="1420813"/>
            <a:ext cx="9667875" cy="5292725"/>
          </a:xfrm>
          <a:prstGeom prst="rect">
            <a:avLst/>
          </a:prstGeom>
          <a:noFill/>
        </p:spPr>
        <p:txBody>
          <a:bodyPr>
            <a:spAutoFit/>
          </a:bodyPr>
          <a:lstStyle/>
          <a:p>
            <a:pPr marL="285750" indent="-285750" defTabSz="914318" fontAlgn="auto">
              <a:spcAft>
                <a:spcPts val="0"/>
              </a:spcAft>
              <a:buFont typeface="Arial" panose="020B0604020202020204" pitchFamily="34" charset="0"/>
              <a:buChar char="•"/>
              <a:defRPr/>
            </a:pPr>
            <a:r>
              <a:rPr lang="en-US" sz="2000" dirty="0"/>
              <a:t>Draws on interviews with </a:t>
            </a:r>
            <a:r>
              <a:rPr lang="en-GB" sz="2000" b="1" i="1" dirty="0">
                <a:solidFill>
                  <a:schemeClr val="accent1"/>
                </a:solidFill>
              </a:rPr>
              <a:t>25 clients from 16 different </a:t>
            </a:r>
            <a:r>
              <a:rPr lang="en-US" sz="2000" b="1" i="1" dirty="0">
                <a:solidFill>
                  <a:schemeClr val="accent1"/>
                </a:solidFill>
              </a:rPr>
              <a:t>Supported Employment </a:t>
            </a:r>
            <a:r>
              <a:rPr lang="en-GB" sz="2000" b="1" i="1" dirty="0">
                <a:solidFill>
                  <a:schemeClr val="accent1"/>
                </a:solidFill>
              </a:rPr>
              <a:t>services </a:t>
            </a:r>
            <a:r>
              <a:rPr lang="en-GB" sz="2000" dirty="0"/>
              <a:t>(15 in England, 1 in Scotland), conducted using Zoom, and transcripts analysed using NVivo software. </a:t>
            </a:r>
          </a:p>
          <a:p>
            <a:pPr defTabSz="914318" fontAlgn="auto">
              <a:spcAft>
                <a:spcPts val="0"/>
              </a:spcAft>
              <a:defRPr/>
            </a:pPr>
            <a:endParaRPr lang="en-GB" sz="2000" dirty="0"/>
          </a:p>
          <a:p>
            <a:pPr marL="285750" indent="-285750" defTabSz="914318" fontAlgn="auto">
              <a:spcAft>
                <a:spcPts val="0"/>
              </a:spcAft>
              <a:buFont typeface="Arial" panose="020B0604020202020204" pitchFamily="34" charset="0"/>
              <a:buChar char="•"/>
              <a:defRPr/>
            </a:pPr>
            <a:r>
              <a:rPr lang="en-GB" sz="2000" dirty="0"/>
              <a:t>Majority of findings presented here are from the client perspective, however, practitioner views are expressed at points where they add to our understanding of the support experienced by clients (23 front line practitioner interviews were conducted).</a:t>
            </a:r>
          </a:p>
          <a:p>
            <a:pPr defTabSz="914318" fontAlgn="auto">
              <a:spcAft>
                <a:spcPts val="0"/>
              </a:spcAft>
              <a:defRPr/>
            </a:pPr>
            <a:endParaRPr lang="en-GB" sz="2000" dirty="0"/>
          </a:p>
          <a:p>
            <a:pPr marL="285750" indent="-285750" defTabSz="914318" fontAlgn="auto">
              <a:spcAft>
                <a:spcPts val="0"/>
              </a:spcAft>
              <a:buFont typeface="Arial" panose="020B0604020202020204" pitchFamily="34" charset="0"/>
              <a:buChar char="•"/>
              <a:defRPr/>
            </a:pPr>
            <a:r>
              <a:rPr lang="en-GB" sz="2000" dirty="0"/>
              <a:t>Populations include:	</a:t>
            </a:r>
          </a:p>
          <a:p>
            <a:pPr lvl="1" indent="0" defTabSz="914318" fontAlgn="auto">
              <a:spcAft>
                <a:spcPts val="0"/>
              </a:spcAft>
              <a:defRPr/>
            </a:pPr>
            <a:endParaRPr lang="en-GB" sz="2000" dirty="0"/>
          </a:p>
          <a:p>
            <a:pPr defTabSz="914318" fontAlgn="auto">
              <a:spcAft>
                <a:spcPts val="0"/>
              </a:spcAft>
              <a:defRPr/>
            </a:pPr>
            <a:r>
              <a:rPr lang="en-GB" sz="2000" dirty="0"/>
              <a:t>	those with low to moderate mental health and/or physical health conditions </a:t>
            </a:r>
          </a:p>
          <a:p>
            <a:pPr defTabSz="914318" fontAlgn="auto">
              <a:spcBef>
                <a:spcPts val="0"/>
              </a:spcBef>
              <a:spcAft>
                <a:spcPts val="0"/>
              </a:spcAft>
              <a:defRPr/>
            </a:pPr>
            <a:r>
              <a:rPr lang="en-GB" sz="2000" dirty="0"/>
              <a:t>	those experiencing chronic pain</a:t>
            </a:r>
          </a:p>
          <a:p>
            <a:pPr defTabSz="914318" fontAlgn="auto">
              <a:spcBef>
                <a:spcPts val="0"/>
              </a:spcBef>
              <a:spcAft>
                <a:spcPts val="0"/>
              </a:spcAft>
              <a:defRPr/>
            </a:pPr>
            <a:r>
              <a:rPr lang="en-GB" sz="2000" dirty="0"/>
              <a:t>	individuals with Autism and/or learning disabilities</a:t>
            </a:r>
          </a:p>
          <a:p>
            <a:pPr defTabSz="914318" fontAlgn="auto">
              <a:spcBef>
                <a:spcPts val="0"/>
              </a:spcBef>
              <a:spcAft>
                <a:spcPts val="0"/>
              </a:spcAft>
              <a:defRPr/>
            </a:pPr>
            <a:r>
              <a:rPr lang="en-GB" sz="2000" dirty="0"/>
              <a:t>	those experiencing homelessness or housing issues</a:t>
            </a:r>
          </a:p>
          <a:p>
            <a:pPr defTabSz="914318" fontAlgn="auto">
              <a:spcBef>
                <a:spcPts val="0"/>
              </a:spcBef>
              <a:spcAft>
                <a:spcPts val="0"/>
              </a:spcAft>
              <a:defRPr/>
            </a:pPr>
            <a:r>
              <a:rPr lang="en-GB" sz="2000" dirty="0"/>
              <a:t>	those with substance misuse issues</a:t>
            </a:r>
            <a:endParaRPr lang="en-US" sz="2000" dirty="0"/>
          </a:p>
          <a:p>
            <a:pPr marL="285750" indent="-285750" defTabSz="914318" fontAlgn="auto">
              <a:spcAft>
                <a:spcPts val="0"/>
              </a:spcAft>
              <a:buFont typeface="Arial" panose="020B0604020202020204" pitchFamily="34" charset="0"/>
              <a:buChar char="•"/>
              <a:defRPr/>
            </a:pP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4ED7C-7801-96A4-DE4A-1C793ACA3F12}"/>
              </a:ext>
            </a:extLst>
          </p:cNvPr>
          <p:cNvSpPr>
            <a:spLocks noGrp="1"/>
          </p:cNvSpPr>
          <p:nvPr>
            <p:ph type="title"/>
          </p:nvPr>
        </p:nvSpPr>
        <p:spPr>
          <a:xfrm>
            <a:off x="1262063" y="44450"/>
            <a:ext cx="10221912" cy="1258888"/>
          </a:xfrm>
        </p:spPr>
        <p:txBody>
          <a:bodyPr/>
          <a:lstStyle/>
          <a:p>
            <a:pPr defTabSz="914318" eaLnBrk="1" fontAlgn="auto" hangingPunct="1">
              <a:spcAft>
                <a:spcPts val="0"/>
              </a:spcAft>
              <a:defRPr/>
            </a:pPr>
            <a:r>
              <a:rPr lang="en-US" sz="2800" dirty="0"/>
              <a:t>Key findings: five interrelated, simultaneous elements leading to the experience of “someone in my corner”</a:t>
            </a:r>
          </a:p>
        </p:txBody>
      </p:sp>
      <p:sp>
        <p:nvSpPr>
          <p:cNvPr id="21" name="Rectangle 20">
            <a:extLst>
              <a:ext uri="{FF2B5EF4-FFF2-40B4-BE49-F238E27FC236}">
                <a16:creationId xmlns:a16="http://schemas.microsoft.com/office/drawing/2014/main" id="{D80F09D5-95AC-AE35-DCEF-8620CA473793}"/>
              </a:ext>
            </a:extLst>
          </p:cNvPr>
          <p:cNvSpPr>
            <a:spLocks noChangeArrowheads="1"/>
          </p:cNvSpPr>
          <p:nvPr/>
        </p:nvSpPr>
        <p:spPr bwMode="auto">
          <a:xfrm>
            <a:off x="5243513" y="2008188"/>
            <a:ext cx="136207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defTabSz="914400" eaLnBrk="1" hangingPunct="1"/>
            <a:endParaRPr lang="en-IN" altLang="en-US" sz="1600">
              <a:solidFill>
                <a:srgbClr val="FFFFFF"/>
              </a:solidFill>
              <a:latin typeface="Calibri" panose="020F0502020204030204" pitchFamily="34" charset="0"/>
              <a:cs typeface="Calibri" panose="020F0502020204030204" pitchFamily="34" charset="0"/>
            </a:endParaRPr>
          </a:p>
          <a:p>
            <a:pPr algn="ctr" defTabSz="914400" eaLnBrk="1" hangingPunct="1"/>
            <a:r>
              <a:rPr lang="en-IN" altLang="en-US" sz="1600">
                <a:solidFill>
                  <a:srgbClr val="FFFFFF"/>
                </a:solidFill>
                <a:latin typeface="Calibri" panose="020F0502020204030204" pitchFamily="34" charset="0"/>
                <a:cs typeface="Calibri" panose="020F0502020204030204" pitchFamily="34" charset="0"/>
              </a:rPr>
              <a:t>SUBSTANTIVE</a:t>
            </a:r>
          </a:p>
        </p:txBody>
      </p:sp>
      <p:sp>
        <p:nvSpPr>
          <p:cNvPr id="22" name="Rectangle 21">
            <a:extLst>
              <a:ext uri="{FF2B5EF4-FFF2-40B4-BE49-F238E27FC236}">
                <a16:creationId xmlns:a16="http://schemas.microsoft.com/office/drawing/2014/main" id="{09FF4CEF-3D9D-1543-9D13-75438FC6BE1E}"/>
              </a:ext>
            </a:extLst>
          </p:cNvPr>
          <p:cNvSpPr>
            <a:spLocks noChangeArrowheads="1"/>
          </p:cNvSpPr>
          <p:nvPr/>
        </p:nvSpPr>
        <p:spPr bwMode="auto">
          <a:xfrm>
            <a:off x="6804025" y="4340225"/>
            <a:ext cx="1671638"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defTabSz="914400" eaLnBrk="1" hangingPunct="1"/>
            <a:endParaRPr lang="en-IN" altLang="en-US" sz="1600">
              <a:solidFill>
                <a:srgbClr val="FFFFFF"/>
              </a:solidFill>
              <a:latin typeface="Calibri" panose="020F0502020204030204" pitchFamily="34" charset="0"/>
              <a:cs typeface="Calibri" panose="020F0502020204030204" pitchFamily="34" charset="0"/>
            </a:endParaRPr>
          </a:p>
          <a:p>
            <a:pPr algn="ctr" defTabSz="914400" eaLnBrk="1" hangingPunct="1"/>
            <a:r>
              <a:rPr lang="en-IN" altLang="en-US" sz="1600">
                <a:solidFill>
                  <a:srgbClr val="FFFFFF"/>
                </a:solidFill>
                <a:latin typeface="Calibri" panose="020F0502020204030204" pitchFamily="34" charset="0"/>
                <a:cs typeface="Calibri" panose="020F0502020204030204" pitchFamily="34" charset="0"/>
              </a:rPr>
              <a:t>FRONTLINE DYNAMICS</a:t>
            </a:r>
          </a:p>
        </p:txBody>
      </p:sp>
      <p:sp>
        <p:nvSpPr>
          <p:cNvPr id="23" name="Rectangle 22">
            <a:extLst>
              <a:ext uri="{FF2B5EF4-FFF2-40B4-BE49-F238E27FC236}">
                <a16:creationId xmlns:a16="http://schemas.microsoft.com/office/drawing/2014/main" id="{AF92D27D-6CAF-181D-8E50-982829D23C11}"/>
              </a:ext>
            </a:extLst>
          </p:cNvPr>
          <p:cNvSpPr>
            <a:spLocks noChangeArrowheads="1"/>
          </p:cNvSpPr>
          <p:nvPr/>
        </p:nvSpPr>
        <p:spPr bwMode="auto">
          <a:xfrm>
            <a:off x="3843338" y="5032375"/>
            <a:ext cx="1220787"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defTabSz="914400" eaLnBrk="1" hangingPunct="1"/>
            <a:endParaRPr lang="en-IN" altLang="en-US" sz="1600">
              <a:solidFill>
                <a:srgbClr val="FFFFFF"/>
              </a:solidFill>
              <a:latin typeface="Calibri" panose="020F0502020204030204" pitchFamily="34" charset="0"/>
              <a:cs typeface="Calibri" panose="020F0502020204030204" pitchFamily="34" charset="0"/>
            </a:endParaRPr>
          </a:p>
          <a:p>
            <a:pPr algn="ctr" defTabSz="914400" eaLnBrk="1" hangingPunct="1"/>
            <a:r>
              <a:rPr lang="en-IN" altLang="en-US" sz="1600">
                <a:solidFill>
                  <a:srgbClr val="FFFFFF"/>
                </a:solidFill>
                <a:latin typeface="Calibri" panose="020F0502020204030204" pitchFamily="34" charset="0"/>
                <a:cs typeface="Calibri" panose="020F0502020204030204" pitchFamily="34" charset="0"/>
              </a:rPr>
              <a:t>EMOTIONAL</a:t>
            </a:r>
          </a:p>
        </p:txBody>
      </p:sp>
      <p:graphicFrame>
        <p:nvGraphicFramePr>
          <p:cNvPr id="4" name="Diagram 3">
            <a:extLst>
              <a:ext uri="{FF2B5EF4-FFF2-40B4-BE49-F238E27FC236}">
                <a16:creationId xmlns:a16="http://schemas.microsoft.com/office/drawing/2014/main" id="{D23788BC-CDE1-C01E-34A1-E7558782CC83}"/>
              </a:ext>
            </a:extLst>
          </p:cNvPr>
          <p:cNvGraphicFramePr/>
          <p:nvPr/>
        </p:nvGraphicFramePr>
        <p:xfrm>
          <a:off x="1262063" y="1136342"/>
          <a:ext cx="9959312" cy="545088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afterEffect">
                                  <p:stCondLst>
                                    <p:cond delay="0"/>
                                  </p:stCondLst>
                                  <p:childTnLst>
                                    <p:set>
                                      <p:cBhvr>
                                        <p:cTn id="6" dur="1" fill="hold">
                                          <p:stCondLst>
                                            <p:cond delay="499"/>
                                          </p:stCondLst>
                                        </p:cTn>
                                        <p:tgtEl>
                                          <p:spTgt spid="21"/>
                                        </p:tgtEl>
                                        <p:attrNameLst>
                                          <p:attrName>style.visibility</p:attrName>
                                        </p:attrNameLst>
                                      </p:cBhvr>
                                      <p:to>
                                        <p:strVal val="visible"/>
                                      </p:to>
                                    </p:set>
                                  </p:childTnLst>
                                </p:cTn>
                              </p:par>
                            </p:childTnLst>
                          </p:cTn>
                        </p:par>
                        <p:par>
                          <p:cTn id="7" fill="hold" nodeType="afterGroup">
                            <p:stCondLst>
                              <p:cond delay="500"/>
                            </p:stCondLst>
                            <p:childTnLst>
                              <p:par>
                                <p:cTn id="8" presetID="1" presetClass="entr" presetSubtype="0" fill="hold" nodeType="afterEffect">
                                  <p:stCondLst>
                                    <p:cond delay="0"/>
                                  </p:stCondLst>
                                  <p:childTnLst>
                                    <p:set>
                                      <p:cBhvr>
                                        <p:cTn id="9" dur="1" fill="hold">
                                          <p:stCondLst>
                                            <p:cond delay="499"/>
                                          </p:stCondLst>
                                        </p:cTn>
                                        <p:tgtEl>
                                          <p:spTgt spid="22"/>
                                        </p:tgtEl>
                                        <p:attrNameLst>
                                          <p:attrName>style.visibility</p:attrName>
                                        </p:attrNameLst>
                                      </p:cBhvr>
                                      <p:to>
                                        <p:strVal val="visible"/>
                                      </p:to>
                                    </p:set>
                                  </p:childTnLst>
                                </p:cTn>
                              </p:par>
                            </p:childTnLst>
                          </p:cTn>
                        </p:par>
                        <p:par>
                          <p:cTn id="10" fill="hold" nodeType="afterGroup">
                            <p:stCondLst>
                              <p:cond delay="1000"/>
                            </p:stCondLst>
                            <p:childTnLst>
                              <p:par>
                                <p:cTn id="11" presetID="1" presetClass="entr" presetSubtype="0" fill="hold" nodeType="afterEffect">
                                  <p:stCondLst>
                                    <p:cond delay="0"/>
                                  </p:stCondLst>
                                  <p:childTnLst>
                                    <p:set>
                                      <p:cBhvr>
                                        <p:cTn id="12" dur="1" fill="hold">
                                          <p:stCondLst>
                                            <p:cond delay="499"/>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1" grpId="1" autoUpdateAnimBg="0"/>
      <p:bldP spid="22" grpId="0"/>
      <p:bldP spid="22" grpId="1" autoUpdateAnimBg="0"/>
      <p:bldP spid="23" grpId="0"/>
      <p:bldP spid="23" grpId="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6CFDD10-6B65-3024-FADD-7FA0D4BBDF2D}"/>
              </a:ext>
            </a:extLst>
          </p:cNvPr>
          <p:cNvSpPr>
            <a:spLocks noGrp="1"/>
          </p:cNvSpPr>
          <p:nvPr>
            <p:ph type="sldNum" sz="quarter" idx="14"/>
          </p:nvPr>
        </p:nvSpPr>
        <p:spPr>
          <a:xfrm>
            <a:off x="235873" y="6418877"/>
            <a:ext cx="513735" cy="227164"/>
          </a:xfrm>
        </p:spPr>
        <p:txBody>
          <a:bodyPr/>
          <a:lstStyle/>
          <a:p>
            <a:pPr>
              <a:defRPr/>
            </a:pPr>
            <a:fld id="{44ACCBCA-1146-4F4E-865E-0E4846EA3989}" type="slidenum">
              <a:rPr lang="en-US"/>
              <a:pPr>
                <a:defRPr/>
              </a:pPr>
              <a:t>6</a:t>
            </a:fld>
            <a:endParaRPr lang="en-US"/>
          </a:p>
        </p:txBody>
      </p:sp>
      <p:sp>
        <p:nvSpPr>
          <p:cNvPr id="13315" name="Title 3">
            <a:extLst>
              <a:ext uri="{FF2B5EF4-FFF2-40B4-BE49-F238E27FC236}">
                <a16:creationId xmlns:a16="http://schemas.microsoft.com/office/drawing/2014/main" id="{C7AD0A0A-D5EC-8252-A677-0AD1FA5EC2AD}"/>
              </a:ext>
            </a:extLst>
          </p:cNvPr>
          <p:cNvSpPr>
            <a:spLocks noGrp="1" noChangeArrowheads="1"/>
          </p:cNvSpPr>
          <p:nvPr>
            <p:ph type="title"/>
          </p:nvPr>
        </p:nvSpPr>
        <p:spPr bwMode="auto">
          <a:xfrm>
            <a:off x="1409700" y="665163"/>
            <a:ext cx="10206038" cy="1163637"/>
          </a:xfrm>
        </p:spPr>
        <p:txBody>
          <a:bodyPr wrap="square" numCol="1" compatLnSpc="1">
            <a:prstTxWarp prst="textNoShape">
              <a:avLst/>
            </a:prstTxWarp>
          </a:bodyPr>
          <a:lstStyle/>
          <a:p>
            <a:pPr eaLnBrk="1" hangingPunct="1">
              <a:defRPr/>
            </a:pPr>
            <a:r>
              <a:rPr lang="en-GB" altLang="en-US" dirty="0"/>
              <a:t>Substantive support</a:t>
            </a:r>
            <a:br>
              <a:rPr lang="en-GB" altLang="en-US" sz="3200" dirty="0"/>
            </a:br>
            <a:br>
              <a:rPr lang="en-GB" altLang="en-US" sz="3200" dirty="0"/>
            </a:br>
            <a:br>
              <a:rPr lang="en-GB" altLang="en-US" sz="3200" dirty="0"/>
            </a:br>
            <a:br>
              <a:rPr lang="en-GB" altLang="en-US" sz="3200" dirty="0"/>
            </a:br>
            <a:r>
              <a:rPr lang="en-GB" altLang="en-US" sz="2400" dirty="0">
                <a:latin typeface="+mn-lt"/>
              </a:rPr>
              <a:t>Service users valued assistance with job searching tasks, cv writing and interview preparation.</a:t>
            </a:r>
            <a:br>
              <a:rPr lang="en-GB" altLang="en-US" sz="2400" dirty="0">
                <a:latin typeface="+mn-lt"/>
              </a:rPr>
            </a:br>
            <a:br>
              <a:rPr lang="en-GB" altLang="en-US" sz="2400" dirty="0">
                <a:latin typeface="+mn-lt"/>
              </a:rPr>
            </a:br>
            <a:r>
              <a:rPr lang="en-GB" altLang="en-US" sz="2400" dirty="0">
                <a:latin typeface="+mn-lt"/>
              </a:rPr>
              <a:t>Nature of support valued for being consistent, frequent, flexible, and intense.</a:t>
            </a:r>
            <a:br>
              <a:rPr lang="en-GB" altLang="en-US" sz="2400" dirty="0">
                <a:latin typeface="+mn-lt"/>
              </a:rPr>
            </a:br>
            <a:br>
              <a:rPr lang="en-GB" altLang="en-US" sz="2400" dirty="0">
                <a:latin typeface="+mn-lt"/>
              </a:rPr>
            </a:br>
            <a:r>
              <a:rPr lang="en-GB" altLang="en-US" sz="2400" dirty="0">
                <a:latin typeface="+mn-lt"/>
              </a:rPr>
              <a:t>In-work support beneficial and contributes to employment sustainability</a:t>
            </a:r>
            <a:br>
              <a:rPr lang="en-GB" altLang="en-US" sz="3200" dirty="0"/>
            </a:br>
            <a:br>
              <a:rPr lang="en-GB" altLang="en-US" sz="3200" dirty="0"/>
            </a:br>
            <a:br>
              <a:rPr lang="en-GB" altLang="en-US" sz="3200" dirty="0"/>
            </a:br>
            <a:br>
              <a:rPr lang="en-GB" altLang="en-US" sz="3200" dirty="0"/>
            </a:br>
            <a:endParaRPr lang="en-GB" altLang="en-US" sz="3200" dirty="0"/>
          </a:p>
        </p:txBody>
      </p:sp>
      <p:sp>
        <p:nvSpPr>
          <p:cNvPr id="12292" name="Rectangle 5">
            <a:extLst>
              <a:ext uri="{FF2B5EF4-FFF2-40B4-BE49-F238E27FC236}">
                <a16:creationId xmlns:a16="http://schemas.microsoft.com/office/drawing/2014/main" id="{7BBFD824-CB48-8E8D-13DF-36F2591249E5}"/>
              </a:ext>
            </a:extLst>
          </p:cNvPr>
          <p:cNvSpPr>
            <a:spLocks noChangeArrowheads="1"/>
          </p:cNvSpPr>
          <p:nvPr/>
        </p:nvSpPr>
        <p:spPr bwMode="auto">
          <a:xfrm>
            <a:off x="423863" y="-46038"/>
            <a:ext cx="11768137" cy="46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ltLang="en-US"/>
          </a:p>
        </p:txBody>
      </p:sp>
      <p:sp>
        <p:nvSpPr>
          <p:cNvPr id="12293" name="Rectangle 6">
            <a:extLst>
              <a:ext uri="{FF2B5EF4-FFF2-40B4-BE49-F238E27FC236}">
                <a16:creationId xmlns:a16="http://schemas.microsoft.com/office/drawing/2014/main" id="{71390CB6-5095-54D0-639D-5C83EA124033}"/>
              </a:ext>
            </a:extLst>
          </p:cNvPr>
          <p:cNvSpPr>
            <a:spLocks noChangeArrowheads="1"/>
          </p:cNvSpPr>
          <p:nvPr/>
        </p:nvSpPr>
        <p:spPr bwMode="auto">
          <a:xfrm flipV="1">
            <a:off x="576263" y="152400"/>
            <a:ext cx="11768137" cy="512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GB"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842C189F-17B8-5802-2346-AE1857A91AD1}"/>
              </a:ext>
            </a:extLst>
          </p:cNvPr>
          <p:cNvSpPr>
            <a:spLocks noGrp="1" noChangeArrowheads="1"/>
          </p:cNvSpPr>
          <p:nvPr>
            <p:ph type="title"/>
          </p:nvPr>
        </p:nvSpPr>
        <p:spPr bwMode="auto">
          <a:xfrm>
            <a:off x="1295400" y="355600"/>
            <a:ext cx="10369550" cy="1100138"/>
          </a:xfrm>
        </p:spPr>
        <p:txBody>
          <a:bodyPr wrap="square" numCol="1" compatLnSpc="1">
            <a:prstTxWarp prst="textNoShape">
              <a:avLst/>
            </a:prstTxWarp>
          </a:bodyPr>
          <a:lstStyle/>
          <a:p>
            <a:pPr eaLnBrk="1" hangingPunct="1"/>
            <a:r>
              <a:rPr lang="en-GB" altLang="en-US">
                <a:solidFill>
                  <a:schemeClr val="accent1"/>
                </a:solidFill>
              </a:rPr>
              <a:t>Provide substantive support that is consistent, frequent, flexible and intense</a:t>
            </a:r>
            <a:endParaRPr lang="en-GB" altLang="en-US"/>
          </a:p>
        </p:txBody>
      </p:sp>
      <p:sp>
        <p:nvSpPr>
          <p:cNvPr id="3" name="Slide Number Placeholder 2">
            <a:extLst>
              <a:ext uri="{FF2B5EF4-FFF2-40B4-BE49-F238E27FC236}">
                <a16:creationId xmlns:a16="http://schemas.microsoft.com/office/drawing/2014/main" id="{FA305C35-92DE-63C2-77DF-1FE215149D08}"/>
              </a:ext>
            </a:extLst>
          </p:cNvPr>
          <p:cNvSpPr>
            <a:spLocks noGrp="1"/>
          </p:cNvSpPr>
          <p:nvPr>
            <p:ph type="sldNum" sz="quarter" idx="10"/>
          </p:nvPr>
        </p:nvSpPr>
        <p:spPr/>
        <p:txBody>
          <a:bodyPr/>
          <a:lstStyle/>
          <a:p>
            <a:pPr>
              <a:defRPr/>
            </a:pPr>
            <a:fld id="{1A1A3652-FE10-41BF-ACF3-1EBB7D0B08E4}" type="slidenum">
              <a:rPr lang="en-US" smtClean="0"/>
              <a:pPr>
                <a:defRPr/>
              </a:pPr>
              <a:t>7</a:t>
            </a:fld>
            <a:endParaRPr lang="en-US"/>
          </a:p>
        </p:txBody>
      </p:sp>
      <p:sp>
        <p:nvSpPr>
          <p:cNvPr id="9" name="Speech Bubble: Rectangle with Corners Rounded 8">
            <a:extLst>
              <a:ext uri="{FF2B5EF4-FFF2-40B4-BE49-F238E27FC236}">
                <a16:creationId xmlns:a16="http://schemas.microsoft.com/office/drawing/2014/main" id="{F59413CF-DC88-5F58-79B3-64D76858A41D}"/>
              </a:ext>
            </a:extLst>
          </p:cNvPr>
          <p:cNvSpPr/>
          <p:nvPr/>
        </p:nvSpPr>
        <p:spPr>
          <a:xfrm>
            <a:off x="4838700" y="3968750"/>
            <a:ext cx="6497638" cy="2481263"/>
          </a:xfrm>
          <a:prstGeom prst="wedgeRoundRectCallou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18" fontAlgn="auto">
              <a:spcAft>
                <a:spcPts val="1000"/>
              </a:spcAft>
              <a:tabLst>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defRPr/>
            </a:pPr>
            <a:r>
              <a:rPr lang="en-GB" i="1" dirty="0">
                <a:ea typeface="Calibri" panose="020F0502020204030204" pitchFamily="34" charset="0"/>
                <a:cs typeface="Calibri" panose="020F0502020204030204" pitchFamily="34" charset="0"/>
              </a:rPr>
              <a:t>I really liked that it was end-to-end support, so from like the initial... “I don’t know if I want to work”, kind of thing, all the way through, “what have you done before”, all the way to CVs, then looking at jobs, then interviews, then post-interview, then staying in the work. And if you wanted, coordinating with your employer, or the interviewer all the way up, you know… like it’s a really holistic experience. </a:t>
            </a:r>
            <a:r>
              <a:rPr lang="en-GB" i="1" dirty="0">
                <a:solidFill>
                  <a:schemeClr val="bg1"/>
                </a:solidFill>
                <a:ea typeface="Calibri" panose="020F0502020204030204" pitchFamily="34" charset="0"/>
                <a:cs typeface="Calibri" panose="020F0502020204030204" pitchFamily="34" charset="0"/>
              </a:rPr>
              <a:t>(Client)</a:t>
            </a:r>
            <a:endParaRPr lang="en-GB" i="1" dirty="0">
              <a:ea typeface="Calibri" panose="020F0502020204030204" pitchFamily="34" charset="0"/>
              <a:cs typeface="Calibri" panose="020F0502020204030204" pitchFamily="34" charset="0"/>
            </a:endParaRPr>
          </a:p>
        </p:txBody>
      </p:sp>
      <p:sp>
        <p:nvSpPr>
          <p:cNvPr id="10" name="Speech Bubble: Rectangle with Corners Rounded 9">
            <a:extLst>
              <a:ext uri="{FF2B5EF4-FFF2-40B4-BE49-F238E27FC236}">
                <a16:creationId xmlns:a16="http://schemas.microsoft.com/office/drawing/2014/main" id="{9F220712-E8BC-2331-E2A2-FF70F0CEAD70}"/>
              </a:ext>
            </a:extLst>
          </p:cNvPr>
          <p:cNvSpPr/>
          <p:nvPr/>
        </p:nvSpPr>
        <p:spPr>
          <a:xfrm>
            <a:off x="5824538" y="1712913"/>
            <a:ext cx="5072062" cy="1838325"/>
          </a:xfrm>
          <a:prstGeom prst="wedgeRoundRectCallou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i="1" dirty="0">
                <a:solidFill>
                  <a:schemeClr val="bg1"/>
                </a:solidFill>
                <a:ea typeface="Calibri" panose="020F0502020204030204" pitchFamily="34" charset="0"/>
                <a:cs typeface="Calibri" panose="020F0502020204030204" pitchFamily="34" charset="0"/>
              </a:rPr>
              <a:t>It was so flexible, I could email, text, or call and he would just call me back when he was free, and it would usually be within 24 hours if not that day. (Client)</a:t>
            </a:r>
          </a:p>
          <a:p>
            <a:pPr algn="ctr">
              <a:defRPr/>
            </a:pPr>
            <a:endParaRPr lang="en-GB" dirty="0"/>
          </a:p>
        </p:txBody>
      </p:sp>
      <p:sp>
        <p:nvSpPr>
          <p:cNvPr id="11" name="Speech Bubble: Rectangle with Corners Rounded 10">
            <a:extLst>
              <a:ext uri="{FF2B5EF4-FFF2-40B4-BE49-F238E27FC236}">
                <a16:creationId xmlns:a16="http://schemas.microsoft.com/office/drawing/2014/main" id="{C46D2C04-0577-C2FE-5E52-3ED6DBB64F6E}"/>
              </a:ext>
            </a:extLst>
          </p:cNvPr>
          <p:cNvSpPr/>
          <p:nvPr/>
        </p:nvSpPr>
        <p:spPr>
          <a:xfrm>
            <a:off x="1295400" y="2157413"/>
            <a:ext cx="3262313" cy="3684587"/>
          </a:xfrm>
          <a:prstGeom prst="wedgeRoundRectCallou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18" fontAlgn="auto">
              <a:spcAft>
                <a:spcPts val="1000"/>
              </a:spcAft>
              <a:defRPr/>
            </a:pPr>
            <a:r>
              <a:rPr lang="en-GB" i="1" dirty="0">
                <a:solidFill>
                  <a:schemeClr val="bg1"/>
                </a:solidFill>
                <a:ea typeface="Calibri" panose="020F0502020204030204" pitchFamily="34" charset="0"/>
                <a:cs typeface="Calibri" panose="020F0502020204030204" pitchFamily="34" charset="0"/>
              </a:rPr>
              <a:t>Every week we will talk for at least one hour. And when I asked him how many sessions I’ve got, because I was thinking like maybe I have six sessions with them or maximum 12 sessions, and then the guy said “No, it's like we're going to do this till you get a job, it's fine”. (Client)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5D7D84E9-1C8A-006B-4974-A892C2209D4A}"/>
              </a:ext>
            </a:extLst>
          </p:cNvPr>
          <p:cNvSpPr>
            <a:spLocks noGrp="1" noChangeArrowheads="1"/>
          </p:cNvSpPr>
          <p:nvPr>
            <p:ph type="title"/>
          </p:nvPr>
        </p:nvSpPr>
        <p:spPr bwMode="auto">
          <a:xfrm>
            <a:off x="1455738" y="355600"/>
            <a:ext cx="10440987" cy="1082675"/>
          </a:xfrm>
        </p:spPr>
        <p:txBody>
          <a:bodyPr wrap="square" numCol="1" compatLnSpc="1">
            <a:prstTxWarp prst="textNoShape">
              <a:avLst/>
            </a:prstTxWarp>
          </a:bodyPr>
          <a:lstStyle/>
          <a:p>
            <a:pPr eaLnBrk="1" hangingPunct="1"/>
            <a:r>
              <a:rPr lang="en-GB" altLang="en-US" dirty="0"/>
              <a:t>Client-practitioner relationship is key</a:t>
            </a:r>
            <a:br>
              <a:rPr lang="en-GB" altLang="en-US" dirty="0"/>
            </a:br>
            <a:br>
              <a:rPr lang="en-GB" altLang="en-US" dirty="0"/>
            </a:br>
            <a:br>
              <a:rPr lang="en-GB" altLang="en-US" dirty="0"/>
            </a:br>
            <a:br>
              <a:rPr lang="en-GB" altLang="en-US" dirty="0"/>
            </a:br>
            <a:br>
              <a:rPr lang="en-GB" altLang="en-US" dirty="0"/>
            </a:br>
            <a:endParaRPr lang="en-GB" altLang="en-US" dirty="0"/>
          </a:p>
        </p:txBody>
      </p:sp>
      <p:sp>
        <p:nvSpPr>
          <p:cNvPr id="3" name="Slide Number Placeholder 2">
            <a:extLst>
              <a:ext uri="{FF2B5EF4-FFF2-40B4-BE49-F238E27FC236}">
                <a16:creationId xmlns:a16="http://schemas.microsoft.com/office/drawing/2014/main" id="{968C7004-E1D6-63C8-5933-41AD169B7DAD}"/>
              </a:ext>
            </a:extLst>
          </p:cNvPr>
          <p:cNvSpPr>
            <a:spLocks noGrp="1"/>
          </p:cNvSpPr>
          <p:nvPr>
            <p:ph type="sldNum" sz="quarter" idx="10"/>
          </p:nvPr>
        </p:nvSpPr>
        <p:spPr/>
        <p:txBody>
          <a:bodyPr/>
          <a:lstStyle/>
          <a:p>
            <a:pPr>
              <a:defRPr/>
            </a:pPr>
            <a:fld id="{252D5E15-7B28-4622-8E88-48EF1B65D656}" type="slidenum">
              <a:rPr lang="en-US" smtClean="0"/>
              <a:pPr>
                <a:defRPr/>
              </a:pPr>
              <a:t>8</a:t>
            </a:fld>
            <a:endParaRPr lang="en-US"/>
          </a:p>
        </p:txBody>
      </p:sp>
      <p:sp>
        <p:nvSpPr>
          <p:cNvPr id="9" name="TextBox 8">
            <a:extLst>
              <a:ext uri="{FF2B5EF4-FFF2-40B4-BE49-F238E27FC236}">
                <a16:creationId xmlns:a16="http://schemas.microsoft.com/office/drawing/2014/main" id="{41EB9B8D-84DF-5B20-217F-0872EEFA5506}"/>
              </a:ext>
            </a:extLst>
          </p:cNvPr>
          <p:cNvSpPr txBox="1"/>
          <p:nvPr/>
        </p:nvSpPr>
        <p:spPr>
          <a:xfrm>
            <a:off x="1208088" y="1438275"/>
            <a:ext cx="10164762" cy="5262563"/>
          </a:xfrm>
          <a:prstGeom prst="rect">
            <a:avLst/>
          </a:prstGeom>
          <a:noFill/>
        </p:spPr>
        <p:txBody>
          <a:bodyPr>
            <a:spAutoFit/>
          </a:bodyPr>
          <a:lstStyle/>
          <a:p>
            <a:pPr marL="342900" indent="-342900">
              <a:buFont typeface="Arial" panose="020B0604020202020204" pitchFamily="34" charset="0"/>
              <a:buChar char="•"/>
              <a:defRPr/>
            </a:pPr>
            <a:r>
              <a:rPr lang="en-GB" sz="2400" dirty="0">
                <a:latin typeface="+mn-lt"/>
              </a:rPr>
              <a:t>Evidence of respectful, supportive relationships between clients and practitioners.</a:t>
            </a:r>
          </a:p>
          <a:p>
            <a:pPr marL="342900" indent="-342900">
              <a:buFont typeface="Arial" panose="020B0604020202020204" pitchFamily="34" charset="0"/>
              <a:buChar char="•"/>
              <a:defRPr/>
            </a:pPr>
            <a:r>
              <a:rPr lang="en-GB" sz="2400" dirty="0">
                <a:latin typeface="+mn-lt"/>
              </a:rPr>
              <a:t>Practitioner ‘actually’ listening, being non-judgmental and exhibiting care/compassion noted by clients.</a:t>
            </a:r>
          </a:p>
          <a:p>
            <a:pPr marL="342900" indent="-342900">
              <a:buFont typeface="Arial" panose="020B0604020202020204" pitchFamily="34" charset="0"/>
              <a:buChar char="•"/>
              <a:defRPr/>
            </a:pPr>
            <a:r>
              <a:rPr lang="en-GB" sz="2400" dirty="0">
                <a:latin typeface="+mn-lt"/>
              </a:rPr>
              <a:t>Relationships of trust apparent.</a:t>
            </a:r>
          </a:p>
          <a:p>
            <a:pPr marL="342900" indent="-342900">
              <a:buFont typeface="Arial" panose="020B0604020202020204" pitchFamily="34" charset="0"/>
              <a:buChar char="•"/>
              <a:defRPr/>
            </a:pPr>
            <a:r>
              <a:rPr lang="en-GB" sz="2400" dirty="0">
                <a:latin typeface="+mn-lt"/>
              </a:rPr>
              <a:t>Patience exhibited by practitioners valued and deemed necessary for many clients. Note that substance misuse recovery/ health/vulnerability is not linear and can impact progression to employment. </a:t>
            </a:r>
          </a:p>
          <a:p>
            <a:pPr marL="342900" indent="-342900">
              <a:buFont typeface="Arial" panose="020B0604020202020204" pitchFamily="34" charset="0"/>
              <a:buChar char="•"/>
              <a:defRPr/>
            </a:pPr>
            <a:r>
              <a:rPr lang="en-GB" sz="2400" dirty="0">
                <a:latin typeface="+mn-lt"/>
              </a:rPr>
              <a:t>Clients highly valued these relationships, praising the personal qualities, nature and interpersonal skills of practitioners. </a:t>
            </a:r>
          </a:p>
          <a:p>
            <a:pPr marL="342900" indent="-342900">
              <a:buFont typeface="Arial" panose="020B0604020202020204" pitchFamily="34" charset="0"/>
              <a:buChar char="•"/>
              <a:defRPr/>
            </a:pPr>
            <a:r>
              <a:rPr lang="en-GB" sz="2400" dirty="0">
                <a:latin typeface="+mn-lt"/>
              </a:rPr>
              <a:t>Clients report that improved self-confidence and self-belief is in part developed due to the quality of the relationship with practitioner.</a:t>
            </a:r>
          </a:p>
          <a:p>
            <a:pPr marL="342900" indent="-342900">
              <a:buFont typeface="Arial" panose="020B0604020202020204" pitchFamily="34" charset="0"/>
              <a:buChar char="•"/>
              <a:defRPr/>
            </a:pPr>
            <a:r>
              <a:rPr lang="en-GB" sz="2400" dirty="0">
                <a:latin typeface="+mn-lt"/>
              </a:rPr>
              <a:t>Clients and practitioners note ‘partnership’ apparent</a:t>
            </a:r>
          </a:p>
          <a:p>
            <a:pPr>
              <a:defRPr/>
            </a:pPr>
            <a:endParaRPr lang="en-GB" sz="2400" dirty="0">
              <a:latin typeface="+mn-lt"/>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E7091EB8-F038-31AF-A32E-DF456D462A3C}"/>
              </a:ext>
            </a:extLst>
          </p:cNvPr>
          <p:cNvSpPr>
            <a:spLocks noGrp="1" noChangeArrowheads="1"/>
          </p:cNvSpPr>
          <p:nvPr>
            <p:ph type="title"/>
          </p:nvPr>
        </p:nvSpPr>
        <p:spPr bwMode="auto">
          <a:xfrm>
            <a:off x="1295400" y="355600"/>
            <a:ext cx="10369550" cy="1100138"/>
          </a:xfrm>
        </p:spPr>
        <p:txBody>
          <a:bodyPr wrap="square" numCol="1" compatLnSpc="1">
            <a:prstTxWarp prst="textNoShape">
              <a:avLst/>
            </a:prstTxWarp>
          </a:bodyPr>
          <a:lstStyle/>
          <a:p>
            <a:pPr eaLnBrk="1" hangingPunct="1"/>
            <a:r>
              <a:rPr lang="en-GB" altLang="en-US" dirty="0">
                <a:solidFill>
                  <a:schemeClr val="accent1"/>
                </a:solidFill>
              </a:rPr>
              <a:t>Client-practitioner relationship is key </a:t>
            </a:r>
          </a:p>
        </p:txBody>
      </p:sp>
      <p:sp>
        <p:nvSpPr>
          <p:cNvPr id="3" name="Slide Number Placeholder 2">
            <a:extLst>
              <a:ext uri="{FF2B5EF4-FFF2-40B4-BE49-F238E27FC236}">
                <a16:creationId xmlns:a16="http://schemas.microsoft.com/office/drawing/2014/main" id="{9BE04D2E-5B67-FF7C-77F9-CBBC3D27F552}"/>
              </a:ext>
            </a:extLst>
          </p:cNvPr>
          <p:cNvSpPr>
            <a:spLocks noGrp="1"/>
          </p:cNvSpPr>
          <p:nvPr>
            <p:ph type="sldNum" sz="quarter" idx="10"/>
          </p:nvPr>
        </p:nvSpPr>
        <p:spPr/>
        <p:txBody>
          <a:bodyPr/>
          <a:lstStyle/>
          <a:p>
            <a:pPr>
              <a:defRPr/>
            </a:pPr>
            <a:fld id="{5072CC16-3158-4409-B618-B753DE2056A7}" type="slidenum">
              <a:rPr lang="en-US" smtClean="0"/>
              <a:pPr>
                <a:defRPr/>
              </a:pPr>
              <a:t>9</a:t>
            </a:fld>
            <a:endParaRPr lang="en-US"/>
          </a:p>
        </p:txBody>
      </p:sp>
      <p:sp>
        <p:nvSpPr>
          <p:cNvPr id="9" name="Speech Bubble: Rectangle with Corners Rounded 8">
            <a:extLst>
              <a:ext uri="{FF2B5EF4-FFF2-40B4-BE49-F238E27FC236}">
                <a16:creationId xmlns:a16="http://schemas.microsoft.com/office/drawing/2014/main" id="{EC1D8049-D433-6D1C-E984-74049D0932D4}"/>
              </a:ext>
            </a:extLst>
          </p:cNvPr>
          <p:cNvSpPr/>
          <p:nvPr/>
        </p:nvSpPr>
        <p:spPr>
          <a:xfrm>
            <a:off x="1647825" y="3892550"/>
            <a:ext cx="4448175" cy="2640013"/>
          </a:xfrm>
          <a:prstGeom prst="wedgeRoundRectCallou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18" fontAlgn="auto">
              <a:spcAft>
                <a:spcPts val="1000"/>
              </a:spcAft>
              <a:tabLst>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defRPr/>
            </a:pPr>
            <a:r>
              <a:rPr lang="en-GB" i="1" dirty="0">
                <a:ea typeface="Calibri" panose="020F0502020204030204" pitchFamily="34" charset="0"/>
                <a:cs typeface="Calibri" panose="020F0502020204030204" pitchFamily="34" charset="0"/>
              </a:rPr>
              <a:t>She just seems interested and passionate about her job and helping people get into sustainable, quality employment, that they want to do, and that they’re going to be interested in, and basically so that they’re going to have more stable lives in the future. </a:t>
            </a:r>
            <a:r>
              <a:rPr lang="en-GB" i="1" dirty="0">
                <a:solidFill>
                  <a:schemeClr val="bg1"/>
                </a:solidFill>
                <a:ea typeface="Calibri" panose="020F0502020204030204" pitchFamily="34" charset="0"/>
                <a:cs typeface="Calibri" panose="020F0502020204030204" pitchFamily="34" charset="0"/>
              </a:rPr>
              <a:t> (Client)</a:t>
            </a:r>
            <a:endParaRPr lang="en-GB" i="1" dirty="0">
              <a:ea typeface="Calibri" panose="020F0502020204030204" pitchFamily="34" charset="0"/>
              <a:cs typeface="Calibri" panose="020F0502020204030204" pitchFamily="34" charset="0"/>
            </a:endParaRPr>
          </a:p>
          <a:p>
            <a:pPr algn="just" defTabSz="914318" fontAlgn="auto">
              <a:spcAft>
                <a:spcPts val="1000"/>
              </a:spcAft>
              <a:tabLst>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defRPr/>
            </a:pPr>
            <a:endParaRPr lang="en-GB" i="1" dirty="0">
              <a:ea typeface="Calibri" panose="020F0502020204030204" pitchFamily="34" charset="0"/>
              <a:cs typeface="Calibri" panose="020F0502020204030204" pitchFamily="34" charset="0"/>
            </a:endParaRPr>
          </a:p>
        </p:txBody>
      </p:sp>
      <p:sp>
        <p:nvSpPr>
          <p:cNvPr id="10" name="Speech Bubble: Rectangle with Corners Rounded 9">
            <a:extLst>
              <a:ext uri="{FF2B5EF4-FFF2-40B4-BE49-F238E27FC236}">
                <a16:creationId xmlns:a16="http://schemas.microsoft.com/office/drawing/2014/main" id="{8C8A8DC9-067E-8DEA-C636-107E8C69A244}"/>
              </a:ext>
            </a:extLst>
          </p:cNvPr>
          <p:cNvSpPr/>
          <p:nvPr/>
        </p:nvSpPr>
        <p:spPr>
          <a:xfrm>
            <a:off x="1141413" y="1300163"/>
            <a:ext cx="2928937" cy="2222500"/>
          </a:xfrm>
          <a:prstGeom prst="wedgeRoundRectCallou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i="1" dirty="0">
                <a:ea typeface="Calibri" panose="020F0502020204030204" pitchFamily="34" charset="0"/>
                <a:cs typeface="Calibri" panose="020F0502020204030204" pitchFamily="34" charset="0"/>
              </a:rPr>
              <a:t>There was a lot of trust, definitely. Which you definitely need in that sort of situation, like I said, you’re quite vulnerable at that stage. (Client)</a:t>
            </a:r>
            <a:endParaRPr lang="en-GB" dirty="0">
              <a:ea typeface="Calibri" panose="020F0502020204030204" pitchFamily="34" charset="0"/>
            </a:endParaRPr>
          </a:p>
          <a:p>
            <a:pPr algn="ctr">
              <a:defRPr/>
            </a:pPr>
            <a:endParaRPr lang="en-GB" dirty="0"/>
          </a:p>
        </p:txBody>
      </p:sp>
      <p:sp>
        <p:nvSpPr>
          <p:cNvPr id="11" name="Speech Bubble: Rectangle with Corners Rounded 10">
            <a:extLst>
              <a:ext uri="{FF2B5EF4-FFF2-40B4-BE49-F238E27FC236}">
                <a16:creationId xmlns:a16="http://schemas.microsoft.com/office/drawing/2014/main" id="{B4A01D93-C3B9-7ADB-67B9-B96D5D58B19E}"/>
              </a:ext>
            </a:extLst>
          </p:cNvPr>
          <p:cNvSpPr/>
          <p:nvPr/>
        </p:nvSpPr>
        <p:spPr>
          <a:xfrm>
            <a:off x="8513763" y="1255713"/>
            <a:ext cx="3243262" cy="5046662"/>
          </a:xfrm>
          <a:prstGeom prst="wedgeRoundRectCallou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318" fontAlgn="auto">
              <a:spcAft>
                <a:spcPts val="1000"/>
              </a:spcAft>
              <a:defRPr/>
            </a:pPr>
            <a:r>
              <a:rPr lang="en-GB" i="1" dirty="0">
                <a:solidFill>
                  <a:schemeClr val="bg1"/>
                </a:solidFill>
                <a:ea typeface="Calibri" panose="020F0502020204030204" pitchFamily="34" charset="0"/>
                <a:cs typeface="Calibri" panose="020F0502020204030204" pitchFamily="34" charset="0"/>
              </a:rPr>
              <a:t>What I really liked, working with him, was that it felt like a conversation, it felt like everything I’d say was immediately, very energetically and compassionately and effectively responded to… I really felt like we were equals, which was really important. I felt like he really, really cared about his work, but also me, and about making sure that I was in a job that satisfied me. But he also really helped me believe in myself. (Client)</a:t>
            </a:r>
          </a:p>
        </p:txBody>
      </p:sp>
      <p:sp>
        <p:nvSpPr>
          <p:cNvPr id="4" name="Speech Bubble: Rectangle with Corners Rounded 3">
            <a:extLst>
              <a:ext uri="{FF2B5EF4-FFF2-40B4-BE49-F238E27FC236}">
                <a16:creationId xmlns:a16="http://schemas.microsoft.com/office/drawing/2014/main" id="{F7BE4BAF-9EC4-7618-A77F-7FBDF0AF55B1}"/>
              </a:ext>
            </a:extLst>
          </p:cNvPr>
          <p:cNvSpPr/>
          <p:nvPr/>
        </p:nvSpPr>
        <p:spPr>
          <a:xfrm>
            <a:off x="4445000" y="1123950"/>
            <a:ext cx="3976688" cy="2638425"/>
          </a:xfrm>
          <a:prstGeom prst="wedgeRoundRectCallout">
            <a:avLst>
              <a:gd name="adj1" fmla="val 24021"/>
              <a:gd name="adj2" fmla="val 70928"/>
              <a:gd name="adj3" fmla="val 16667"/>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lvl="1" algn="ctr" defTabSz="914318" fontAlgn="auto">
              <a:spcBef>
                <a:spcPts val="499"/>
              </a:spcBef>
              <a:spcAft>
                <a:spcPts val="1000"/>
              </a:spcAft>
              <a:tabLst>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Lst>
              <a:defRPr/>
            </a:pPr>
            <a:r>
              <a:rPr lang="en-GB" i="1" dirty="0">
                <a:ea typeface="Calibri" panose="020F0502020204030204" pitchFamily="34" charset="0"/>
                <a:cs typeface="Calibri" panose="020F0502020204030204" pitchFamily="34" charset="0"/>
              </a:rPr>
              <a:t>…they’re  not a therapist, not a friend, not a doctor, but exist in a very....it’s a very nice place. Because you have a certain level of intimacy, but it’s </a:t>
            </a:r>
            <a:r>
              <a:rPr lang="en-GB" i="1" dirty="0" err="1">
                <a:ea typeface="Calibri" panose="020F0502020204030204" pitchFamily="34" charset="0"/>
                <a:cs typeface="Calibri" panose="020F0502020204030204" pitchFamily="34" charset="0"/>
              </a:rPr>
              <a:t>boundaried</a:t>
            </a:r>
            <a:r>
              <a:rPr lang="en-GB" i="1" dirty="0">
                <a:ea typeface="Calibri" panose="020F0502020204030204" pitchFamily="34" charset="0"/>
                <a:cs typeface="Calibri" panose="020F0502020204030204" pitchFamily="34" charset="0"/>
              </a:rPr>
              <a:t> and structured and personal. But you feel like you are on the end of a service as well. (Client)</a:t>
            </a:r>
            <a:endParaRPr lang="en-GB" dirty="0">
              <a:ea typeface="Calibri" panose="020F0502020204030204" pitchFamily="34" charset="0"/>
            </a:endParaRPr>
          </a:p>
        </p:txBody>
      </p:sp>
    </p:spTree>
  </p:cSld>
  <p:clrMapOvr>
    <a:masterClrMapping/>
  </p:clrMapOvr>
</p:sld>
</file>

<file path=ppt/theme/theme1.xml><?xml version="1.0" encoding="utf-8"?>
<a:theme xmlns:a="http://schemas.openxmlformats.org/drawingml/2006/main" name="B&amp;D-Powerpoint Template_16x9">
  <a:themeElements>
    <a:clrScheme name="BUSINESS SCHOOL">
      <a:dk1>
        <a:srgbClr val="2B2B2B"/>
      </a:dk1>
      <a:lt1>
        <a:srgbClr val="FCFFFF"/>
      </a:lt1>
      <a:dk2>
        <a:srgbClr val="2B2B2B"/>
      </a:dk2>
      <a:lt2>
        <a:srgbClr val="FFFFFF"/>
      </a:lt2>
      <a:accent1>
        <a:srgbClr val="ED2F24"/>
      </a:accent1>
      <a:accent2>
        <a:srgbClr val="ED2F24"/>
      </a:accent2>
      <a:accent3>
        <a:srgbClr val="ED2F24"/>
      </a:accent3>
      <a:accent4>
        <a:srgbClr val="ED2F24"/>
      </a:accent4>
      <a:accent5>
        <a:srgbClr val="ED2F24"/>
      </a:accent5>
      <a:accent6>
        <a:srgbClr val="ED2F24"/>
      </a:accent6>
      <a:hlink>
        <a:srgbClr val="ED2F24"/>
      </a:hlink>
      <a:folHlink>
        <a:srgbClr val="000000"/>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B&amp;D-Powerpoint Template_16x9" id="{D6003E70-2833-4847-828A-A182BBF6C8FF}" vid="{85D7DE89-D8E2-D743-952C-ED1FA0F184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3A85837B3C64E44AB976BC072C4A749" ma:contentTypeVersion="10" ma:contentTypeDescription="Create a new document." ma:contentTypeScope="" ma:versionID="5b70149ab2c94eed4f8df1671d4b8fd5">
  <xsd:schema xmlns:xsd="http://www.w3.org/2001/XMLSchema" xmlns:xs="http://www.w3.org/2001/XMLSchema" xmlns:p="http://schemas.microsoft.com/office/2006/metadata/properties" xmlns:ns3="39ed3072-77aa-4380-ae7d-747970f9b4c0" xmlns:ns4="6f8e02be-99aa-4b84-86a9-ceb6d628b144" targetNamespace="http://schemas.microsoft.com/office/2006/metadata/properties" ma:root="true" ma:fieldsID="bf0c458312492cd22ec91d891865af96" ns3:_="" ns4:_="">
    <xsd:import namespace="39ed3072-77aa-4380-ae7d-747970f9b4c0"/>
    <xsd:import namespace="6f8e02be-99aa-4b84-86a9-ceb6d628b14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ed3072-77aa-4380-ae7d-747970f9b4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_activity" ma:index="17"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f8e02be-99aa-4b84-86a9-ceb6d628b14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39ed3072-77aa-4380-ae7d-747970f9b4c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1ED2102-15DC-40C0-9B14-F04AD89CA498}">
  <ds:schemaRefs>
    <ds:schemaRef ds:uri="39ed3072-77aa-4380-ae7d-747970f9b4c0"/>
    <ds:schemaRef ds:uri="6f8e02be-99aa-4b84-86a9-ceb6d628b144"/>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FA9AE4B-93DF-493F-B089-2C83C490D98D}">
  <ds:schemaRefs>
    <ds:schemaRef ds:uri="39ed3072-77aa-4380-ae7d-747970f9b4c0"/>
    <ds:schemaRef ds:uri="6f8e02be-99aa-4b84-86a9-ceb6d628b14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F7FBFAEC-3FCD-419F-B88A-4A49A1D1A8E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690</TotalTime>
  <Words>2681</Words>
  <Application>Microsoft Office PowerPoint</Application>
  <PresentationFormat>Widescreen</PresentationFormat>
  <Paragraphs>210</Paragraphs>
  <Slides>22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22</vt:i4>
      </vt:variant>
    </vt:vector>
  </HeadingPairs>
  <TitlesOfParts>
    <vt:vector size="29" baseType="lpstr">
      <vt:lpstr>Arial</vt:lpstr>
      <vt:lpstr>Arial Black</vt:lpstr>
      <vt:lpstr>Wingdings</vt:lpstr>
      <vt:lpstr>Calibri</vt:lpstr>
      <vt:lpstr>Montserrat</vt:lpstr>
      <vt:lpstr>Lato</vt:lpstr>
      <vt:lpstr>B&amp;D-Powerpoint Template_16x9</vt:lpstr>
      <vt:lpstr>PowerPoint Presentation</vt:lpstr>
      <vt:lpstr>Project overview</vt:lpstr>
      <vt:lpstr>Data and methods: our valued informants, SE clients</vt:lpstr>
      <vt:lpstr>Cont.</vt:lpstr>
      <vt:lpstr>Key findings: five interrelated, simultaneous elements leading to the experience of “someone in my corner”</vt:lpstr>
      <vt:lpstr>Substantive support    Service users valued assistance with job searching tasks, cv writing and interview preparation.  Nature of support valued for being consistent, frequent, flexible, and intense.  In-work support beneficial and contributes to employment sustainability    </vt:lpstr>
      <vt:lpstr>Provide substantive support that is consistent, frequent, flexible and intense</vt:lpstr>
      <vt:lpstr>Client-practitioner relationship is key     </vt:lpstr>
      <vt:lpstr>Client-practitioner relationship is key </vt:lpstr>
      <vt:lpstr>The importance of client/user agency and personalised support</vt:lpstr>
      <vt:lpstr>The importance of client/user agency and personalised support</vt:lpstr>
      <vt:lpstr>Focus on potential: improving confidence, promoting ambition, and broadening horizons</vt:lpstr>
      <vt:lpstr>Focus on potential: improving confidence, promoting ambition, and broadening horizons</vt:lpstr>
      <vt:lpstr>The importance of wider wellbeing outcomes</vt:lpstr>
      <vt:lpstr>The importance of wider wellbeing outcomes</vt:lpstr>
      <vt:lpstr>‘Someone in my corner’</vt:lpstr>
      <vt:lpstr>‘Someone in my corner’</vt:lpstr>
      <vt:lpstr>The stark contrast to experiences with other employment support experiences</vt:lpstr>
      <vt:lpstr>Summing up The findings of this research suggest that gaining and maintaining work for individuals with a variety of health conditions and vulnerabilities can be improved by: </vt:lpstr>
      <vt:lpstr>Summing up The findings of this research suggest that gaining and maintaining work for individuals with a variety of health conditions and vulnerabilities can be improved by: </vt:lpstr>
      <vt:lpstr>NIHR acknowledgement and disclaimer </vt:lpstr>
      <vt:lpstr>Up next…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AMC</dc:creator>
  <cp:lastModifiedBy>Adam Whitworth</cp:lastModifiedBy>
  <cp:revision>40</cp:revision>
  <dcterms:created xsi:type="dcterms:W3CDTF">2020-02-05T16:03:23Z</dcterms:created>
  <dcterms:modified xsi:type="dcterms:W3CDTF">2024-05-23T05:04:14Z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0x010100C3A85837B3C64E44AB976BC072C4A749</vt:lpwstr>
  </property>
</Properties>
</file>